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4059" r:id="rId1"/>
  </p:sldMasterIdLst>
  <p:notesMasterIdLst>
    <p:notesMasterId r:id="rId11"/>
  </p:notesMasterIdLst>
  <p:sldIdLst>
    <p:sldId id="256" r:id="rId2"/>
    <p:sldId id="259" r:id="rId3"/>
    <p:sldId id="258" r:id="rId4"/>
    <p:sldId id="261" r:id="rId5"/>
    <p:sldId id="257" r:id="rId6"/>
    <p:sldId id="264" r:id="rId7"/>
    <p:sldId id="262" r:id="rId8"/>
    <p:sldId id="260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rnest Pokropek" initials="EP" lastIdx="1" clrIdx="0">
    <p:extLst>
      <p:ext uri="{19B8F6BF-5375-455C-9EA6-DF929625EA0E}">
        <p15:presenceInfo xmlns:p15="http://schemas.microsoft.com/office/powerpoint/2012/main" userId="cdcfa297e270971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F2F9"/>
    <a:srgbClr val="95B6C9"/>
    <a:srgbClr val="D9DEEB"/>
    <a:srgbClr val="D0D4E4"/>
    <a:srgbClr val="06AA9F"/>
    <a:srgbClr val="F8BF62"/>
    <a:srgbClr val="0F0448"/>
    <a:srgbClr val="080226"/>
    <a:srgbClr val="B9C1FF"/>
    <a:srgbClr val="7A8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2D3995-9588-4F4A-AA58-87C7CF10B497}" type="doc">
      <dgm:prSet loTypeId="urn:microsoft.com/office/officeart/2005/8/layout/defaul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F3C3B882-076F-4DDF-9448-54F3775162D7}">
      <dgm:prSet phldrT="[Tekst]"/>
      <dgm:spPr/>
      <dgm:t>
        <a:bodyPr/>
        <a:lstStyle/>
        <a:p>
          <a:r>
            <a:rPr lang="pl-PL" dirty="0"/>
            <a:t>Simple UI</a:t>
          </a:r>
          <a:endParaRPr lang="en-GB" dirty="0"/>
        </a:p>
      </dgm:t>
    </dgm:pt>
    <dgm:pt modelId="{CF095522-1880-4FA0-BBC7-9BB17A32BA9B}" type="parTrans" cxnId="{1F71C593-DA93-4CB4-8340-83E41821C24F}">
      <dgm:prSet/>
      <dgm:spPr/>
      <dgm:t>
        <a:bodyPr/>
        <a:lstStyle/>
        <a:p>
          <a:endParaRPr lang="en-GB"/>
        </a:p>
      </dgm:t>
    </dgm:pt>
    <dgm:pt modelId="{51B4441C-F0A5-4C4A-9F4C-7BB24D011E4D}" type="sibTrans" cxnId="{1F71C593-DA93-4CB4-8340-83E41821C24F}">
      <dgm:prSet/>
      <dgm:spPr/>
      <dgm:t>
        <a:bodyPr/>
        <a:lstStyle/>
        <a:p>
          <a:endParaRPr lang="en-GB"/>
        </a:p>
      </dgm:t>
    </dgm:pt>
    <dgm:pt modelId="{CE49CD53-8B17-479B-8D26-6CFC3FA9B739}">
      <dgm:prSet phldrT="[Tekst]"/>
      <dgm:spPr/>
      <dgm:t>
        <a:bodyPr/>
        <a:lstStyle/>
        <a:p>
          <a:r>
            <a:rPr lang="pl-PL" dirty="0"/>
            <a:t>Simple </a:t>
          </a:r>
          <a:r>
            <a:rPr lang="pl-PL" dirty="0" err="1"/>
            <a:t>games</a:t>
          </a:r>
          <a:endParaRPr lang="en-GB" dirty="0"/>
        </a:p>
      </dgm:t>
    </dgm:pt>
    <dgm:pt modelId="{5018EDA4-EAE5-4021-BE3E-2E7D2983E362}" type="parTrans" cxnId="{5BE2A543-979F-4AE4-8E7F-AEDDED80D666}">
      <dgm:prSet/>
      <dgm:spPr/>
      <dgm:t>
        <a:bodyPr/>
        <a:lstStyle/>
        <a:p>
          <a:endParaRPr lang="en-GB"/>
        </a:p>
      </dgm:t>
    </dgm:pt>
    <dgm:pt modelId="{24B05E10-0C82-4B72-AE95-05A3BA676492}" type="sibTrans" cxnId="{5BE2A543-979F-4AE4-8E7F-AEDDED80D666}">
      <dgm:prSet/>
      <dgm:spPr/>
      <dgm:t>
        <a:bodyPr/>
        <a:lstStyle/>
        <a:p>
          <a:endParaRPr lang="en-GB"/>
        </a:p>
      </dgm:t>
    </dgm:pt>
    <dgm:pt modelId="{F365408C-D188-4FA6-9361-C366AB9E548E}">
      <dgm:prSet phldrT="[Tekst]"/>
      <dgm:spPr/>
      <dgm:t>
        <a:bodyPr/>
        <a:lstStyle/>
        <a:p>
          <a:r>
            <a:rPr lang="pl-PL" dirty="0" err="1"/>
            <a:t>Low</a:t>
          </a:r>
          <a:r>
            <a:rPr lang="pl-PL" dirty="0"/>
            <a:t> </a:t>
          </a:r>
          <a:r>
            <a:rPr lang="pl-PL" dirty="0" err="1"/>
            <a:t>entry</a:t>
          </a:r>
          <a:r>
            <a:rPr lang="pl-PL" dirty="0"/>
            <a:t> </a:t>
          </a:r>
          <a:r>
            <a:rPr lang="pl-PL" dirty="0" err="1"/>
            <a:t>threshold</a:t>
          </a:r>
          <a:endParaRPr lang="en-GB" dirty="0"/>
        </a:p>
      </dgm:t>
    </dgm:pt>
    <dgm:pt modelId="{2C3C19F9-4290-4FC3-8499-885B5D13F1DF}" type="parTrans" cxnId="{EED4603D-FC0F-4C51-938D-513E3CF901F0}">
      <dgm:prSet/>
      <dgm:spPr/>
      <dgm:t>
        <a:bodyPr/>
        <a:lstStyle/>
        <a:p>
          <a:endParaRPr lang="en-GB"/>
        </a:p>
      </dgm:t>
    </dgm:pt>
    <dgm:pt modelId="{83D27FDC-8D24-4A1D-9D63-494EE8FB6E7F}" type="sibTrans" cxnId="{EED4603D-FC0F-4C51-938D-513E3CF901F0}">
      <dgm:prSet/>
      <dgm:spPr/>
      <dgm:t>
        <a:bodyPr/>
        <a:lstStyle/>
        <a:p>
          <a:endParaRPr lang="en-GB"/>
        </a:p>
      </dgm:t>
    </dgm:pt>
    <dgm:pt modelId="{5224CDA6-6166-40F6-92E2-93F6BA426B36}" type="pres">
      <dgm:prSet presAssocID="{8F2D3995-9588-4F4A-AA58-87C7CF10B497}" presName="diagram" presStyleCnt="0">
        <dgm:presLayoutVars>
          <dgm:dir/>
          <dgm:resizeHandles val="exact"/>
        </dgm:presLayoutVars>
      </dgm:prSet>
      <dgm:spPr/>
    </dgm:pt>
    <dgm:pt modelId="{BE4A00E7-7F64-4E97-87E9-5E31F0BC52CD}" type="pres">
      <dgm:prSet presAssocID="{F3C3B882-076F-4DDF-9448-54F3775162D7}" presName="node" presStyleLbl="node1" presStyleIdx="0" presStyleCnt="3" custScaleX="168034" custScaleY="107079">
        <dgm:presLayoutVars>
          <dgm:bulletEnabled val="1"/>
        </dgm:presLayoutVars>
      </dgm:prSet>
      <dgm:spPr/>
    </dgm:pt>
    <dgm:pt modelId="{FF9590DA-B145-4834-AD13-667F04CA8D7D}" type="pres">
      <dgm:prSet presAssocID="{51B4441C-F0A5-4C4A-9F4C-7BB24D011E4D}" presName="sibTrans" presStyleCnt="0"/>
      <dgm:spPr/>
    </dgm:pt>
    <dgm:pt modelId="{1377FB7F-DFAB-4C25-9D46-FF2AB235E5F2}" type="pres">
      <dgm:prSet presAssocID="{CE49CD53-8B17-479B-8D26-6CFC3FA9B739}" presName="node" presStyleLbl="node1" presStyleIdx="1" presStyleCnt="3" custScaleX="168550" custScaleY="100410">
        <dgm:presLayoutVars>
          <dgm:bulletEnabled val="1"/>
        </dgm:presLayoutVars>
      </dgm:prSet>
      <dgm:spPr/>
    </dgm:pt>
    <dgm:pt modelId="{CD289A0A-CA46-4487-9E59-43460F5CF030}" type="pres">
      <dgm:prSet presAssocID="{24B05E10-0C82-4B72-AE95-05A3BA676492}" presName="sibTrans" presStyleCnt="0"/>
      <dgm:spPr/>
    </dgm:pt>
    <dgm:pt modelId="{3CCB3934-BC65-41B6-9E50-BD7C904FF491}" type="pres">
      <dgm:prSet presAssocID="{F365408C-D188-4FA6-9361-C366AB9E548E}" presName="node" presStyleLbl="node1" presStyleIdx="2" presStyleCnt="3" custScaleX="171146" custScaleY="103499">
        <dgm:presLayoutVars>
          <dgm:bulletEnabled val="1"/>
        </dgm:presLayoutVars>
      </dgm:prSet>
      <dgm:spPr/>
    </dgm:pt>
  </dgm:ptLst>
  <dgm:cxnLst>
    <dgm:cxn modelId="{EED4603D-FC0F-4C51-938D-513E3CF901F0}" srcId="{8F2D3995-9588-4F4A-AA58-87C7CF10B497}" destId="{F365408C-D188-4FA6-9361-C366AB9E548E}" srcOrd="2" destOrd="0" parTransId="{2C3C19F9-4290-4FC3-8499-885B5D13F1DF}" sibTransId="{83D27FDC-8D24-4A1D-9D63-494EE8FB6E7F}"/>
    <dgm:cxn modelId="{5BE2A543-979F-4AE4-8E7F-AEDDED80D666}" srcId="{8F2D3995-9588-4F4A-AA58-87C7CF10B497}" destId="{CE49CD53-8B17-479B-8D26-6CFC3FA9B739}" srcOrd="1" destOrd="0" parTransId="{5018EDA4-EAE5-4021-BE3E-2E7D2983E362}" sibTransId="{24B05E10-0C82-4B72-AE95-05A3BA676492}"/>
    <dgm:cxn modelId="{70190545-311E-4336-93B7-9E5A01A0C48A}" type="presOf" srcId="{F365408C-D188-4FA6-9361-C366AB9E548E}" destId="{3CCB3934-BC65-41B6-9E50-BD7C904FF491}" srcOrd="0" destOrd="0" presId="urn:microsoft.com/office/officeart/2005/8/layout/default"/>
    <dgm:cxn modelId="{BC45EC7C-9995-4FB4-B4F3-C224C410838C}" type="presOf" srcId="{F3C3B882-076F-4DDF-9448-54F3775162D7}" destId="{BE4A00E7-7F64-4E97-87E9-5E31F0BC52CD}" srcOrd="0" destOrd="0" presId="urn:microsoft.com/office/officeart/2005/8/layout/default"/>
    <dgm:cxn modelId="{1F71C593-DA93-4CB4-8340-83E41821C24F}" srcId="{8F2D3995-9588-4F4A-AA58-87C7CF10B497}" destId="{F3C3B882-076F-4DDF-9448-54F3775162D7}" srcOrd="0" destOrd="0" parTransId="{CF095522-1880-4FA0-BBC7-9BB17A32BA9B}" sibTransId="{51B4441C-F0A5-4C4A-9F4C-7BB24D011E4D}"/>
    <dgm:cxn modelId="{58438DB3-6814-4D82-9B80-981796FE712B}" type="presOf" srcId="{CE49CD53-8B17-479B-8D26-6CFC3FA9B739}" destId="{1377FB7F-DFAB-4C25-9D46-FF2AB235E5F2}" srcOrd="0" destOrd="0" presId="urn:microsoft.com/office/officeart/2005/8/layout/default"/>
    <dgm:cxn modelId="{C2B0D3D5-FC1F-45AE-81B1-487833A32499}" type="presOf" srcId="{8F2D3995-9588-4F4A-AA58-87C7CF10B497}" destId="{5224CDA6-6166-40F6-92E2-93F6BA426B36}" srcOrd="0" destOrd="0" presId="urn:microsoft.com/office/officeart/2005/8/layout/default"/>
    <dgm:cxn modelId="{2B55AB90-9A45-403C-A347-DCB1C72EAE56}" type="presParOf" srcId="{5224CDA6-6166-40F6-92E2-93F6BA426B36}" destId="{BE4A00E7-7F64-4E97-87E9-5E31F0BC52CD}" srcOrd="0" destOrd="0" presId="urn:microsoft.com/office/officeart/2005/8/layout/default"/>
    <dgm:cxn modelId="{C7029F6E-9EB6-4126-8453-2FC94B856153}" type="presParOf" srcId="{5224CDA6-6166-40F6-92E2-93F6BA426B36}" destId="{FF9590DA-B145-4834-AD13-667F04CA8D7D}" srcOrd="1" destOrd="0" presId="urn:microsoft.com/office/officeart/2005/8/layout/default"/>
    <dgm:cxn modelId="{6D3A23FA-6C4A-49F1-80EB-13913B402913}" type="presParOf" srcId="{5224CDA6-6166-40F6-92E2-93F6BA426B36}" destId="{1377FB7F-DFAB-4C25-9D46-FF2AB235E5F2}" srcOrd="2" destOrd="0" presId="urn:microsoft.com/office/officeart/2005/8/layout/default"/>
    <dgm:cxn modelId="{F64D5882-8E9E-48D4-8CE1-651F81FDADE0}" type="presParOf" srcId="{5224CDA6-6166-40F6-92E2-93F6BA426B36}" destId="{CD289A0A-CA46-4487-9E59-43460F5CF030}" srcOrd="3" destOrd="0" presId="urn:microsoft.com/office/officeart/2005/8/layout/default"/>
    <dgm:cxn modelId="{BD59F055-3ACA-411D-8539-84FD0DA11FE7}" type="presParOf" srcId="{5224CDA6-6166-40F6-92E2-93F6BA426B36}" destId="{3CCB3934-BC65-41B6-9E50-BD7C904FF491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6F890A-4509-47FB-B923-DA8145CCD511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B23E8AE1-B449-41DE-946D-3642AA1DBF31}">
      <dgm:prSet phldrT="[Tekst]"/>
      <dgm:spPr>
        <a:solidFill>
          <a:srgbClr val="4171D5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pl-PL" dirty="0" err="1"/>
            <a:t>Tic</a:t>
          </a:r>
          <a:r>
            <a:rPr lang="pl-PL" dirty="0"/>
            <a:t>-Tac-Toe</a:t>
          </a:r>
          <a:endParaRPr lang="en-GB" dirty="0"/>
        </a:p>
      </dgm:t>
    </dgm:pt>
    <dgm:pt modelId="{95CDFF9E-2E03-4D38-A82D-DB17121095C0}" type="parTrans" cxnId="{6BA18CB5-5B9B-48D7-B3B1-E41E147769FC}">
      <dgm:prSet/>
      <dgm:spPr/>
      <dgm:t>
        <a:bodyPr/>
        <a:lstStyle/>
        <a:p>
          <a:endParaRPr lang="en-GB"/>
        </a:p>
      </dgm:t>
    </dgm:pt>
    <dgm:pt modelId="{7D30FD11-C719-4CB7-B2E6-B401BDC9530E}" type="sibTrans" cxnId="{6BA18CB5-5B9B-48D7-B3B1-E41E147769FC}">
      <dgm:prSet/>
      <dgm:spPr/>
      <dgm:t>
        <a:bodyPr/>
        <a:lstStyle/>
        <a:p>
          <a:endParaRPr lang="en-GB"/>
        </a:p>
      </dgm:t>
    </dgm:pt>
    <dgm:pt modelId="{4C0A9376-811B-49A0-9BA4-AFBD5668EC63}">
      <dgm:prSet phldrT="[Tekst]"/>
      <dgm:spPr>
        <a:solidFill>
          <a:srgbClr val="4171D5"/>
        </a:solidFill>
      </dgm:spPr>
      <dgm:t>
        <a:bodyPr/>
        <a:lstStyle/>
        <a:p>
          <a:r>
            <a:rPr lang="pl-PL" dirty="0"/>
            <a:t>Rock, </a:t>
          </a:r>
          <a:r>
            <a:rPr lang="pl-PL" dirty="0" err="1"/>
            <a:t>paper</a:t>
          </a:r>
          <a:r>
            <a:rPr lang="pl-PL" dirty="0"/>
            <a:t>, </a:t>
          </a:r>
          <a:r>
            <a:rPr lang="pl-PL" dirty="0" err="1"/>
            <a:t>scissors</a:t>
          </a:r>
          <a:endParaRPr lang="en-GB" dirty="0"/>
        </a:p>
      </dgm:t>
    </dgm:pt>
    <dgm:pt modelId="{881724C4-2E23-40BA-996F-38008B2498F9}" type="parTrans" cxnId="{9BEE6A19-54FD-4228-83A9-BBB30A8BEA52}">
      <dgm:prSet/>
      <dgm:spPr/>
      <dgm:t>
        <a:bodyPr/>
        <a:lstStyle/>
        <a:p>
          <a:endParaRPr lang="en-GB"/>
        </a:p>
      </dgm:t>
    </dgm:pt>
    <dgm:pt modelId="{0CC2930E-D1F1-4366-9AB8-7AE127A31173}" type="sibTrans" cxnId="{9BEE6A19-54FD-4228-83A9-BBB30A8BEA52}">
      <dgm:prSet/>
      <dgm:spPr/>
      <dgm:t>
        <a:bodyPr/>
        <a:lstStyle/>
        <a:p>
          <a:endParaRPr lang="en-GB"/>
        </a:p>
      </dgm:t>
    </dgm:pt>
    <dgm:pt modelId="{2C05C65F-7287-4E47-8E50-4B6047350259}">
      <dgm:prSet phldrT="[Tekst]"/>
      <dgm:spPr>
        <a:solidFill>
          <a:srgbClr val="4171D5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pl-PL" dirty="0" err="1"/>
            <a:t>Blow</a:t>
          </a:r>
          <a:r>
            <a:rPr lang="pl-PL" dirty="0"/>
            <a:t> the </a:t>
          </a:r>
          <a:r>
            <a:rPr lang="pl-PL" dirty="0" err="1"/>
            <a:t>ball</a:t>
          </a:r>
          <a:endParaRPr lang="en-GB" dirty="0"/>
        </a:p>
      </dgm:t>
    </dgm:pt>
    <dgm:pt modelId="{6D338206-8CD5-4C7F-96CE-AFAF8BD46EE9}" type="parTrans" cxnId="{E0F90643-C6AE-4F7A-A144-A3FB09A79D8E}">
      <dgm:prSet/>
      <dgm:spPr/>
      <dgm:t>
        <a:bodyPr/>
        <a:lstStyle/>
        <a:p>
          <a:endParaRPr lang="en-GB"/>
        </a:p>
      </dgm:t>
    </dgm:pt>
    <dgm:pt modelId="{030AA85E-BF7B-4CEB-BD70-593541BBB721}" type="sibTrans" cxnId="{E0F90643-C6AE-4F7A-A144-A3FB09A79D8E}">
      <dgm:prSet/>
      <dgm:spPr/>
      <dgm:t>
        <a:bodyPr/>
        <a:lstStyle/>
        <a:p>
          <a:endParaRPr lang="en-GB"/>
        </a:p>
      </dgm:t>
    </dgm:pt>
    <dgm:pt modelId="{F9620A56-E9CE-4F66-8E86-D1BE1F5E8F0B}">
      <dgm:prSet phldrT="[Tekst]"/>
      <dgm:spPr>
        <a:solidFill>
          <a:srgbClr val="4171D5"/>
        </a:solidFill>
      </dgm:spPr>
      <dgm:t>
        <a:bodyPr/>
        <a:lstStyle/>
        <a:p>
          <a:r>
            <a:rPr lang="pl-PL" dirty="0" err="1"/>
            <a:t>Dice</a:t>
          </a:r>
          <a:endParaRPr lang="en-GB" dirty="0"/>
        </a:p>
      </dgm:t>
    </dgm:pt>
    <dgm:pt modelId="{9214C51A-70EF-4C33-94CE-79E6DD1D0ED7}" type="parTrans" cxnId="{EB02DC1D-7C2C-4EE2-A44C-578BAD2EB98B}">
      <dgm:prSet/>
      <dgm:spPr/>
      <dgm:t>
        <a:bodyPr/>
        <a:lstStyle/>
        <a:p>
          <a:endParaRPr lang="en-GB"/>
        </a:p>
      </dgm:t>
    </dgm:pt>
    <dgm:pt modelId="{9D98302B-12F7-43AD-A9D3-53701EC03C80}" type="sibTrans" cxnId="{EB02DC1D-7C2C-4EE2-A44C-578BAD2EB98B}">
      <dgm:prSet/>
      <dgm:spPr/>
      <dgm:t>
        <a:bodyPr/>
        <a:lstStyle/>
        <a:p>
          <a:endParaRPr lang="en-GB"/>
        </a:p>
      </dgm:t>
    </dgm:pt>
    <dgm:pt modelId="{E1916C0C-29A9-49C6-890F-7CDCAAD99D15}">
      <dgm:prSet phldrT="[Tekst]"/>
      <dgm:spPr>
        <a:solidFill>
          <a:srgbClr val="4171D5"/>
        </a:solidFill>
        <a:ln>
          <a:solidFill>
            <a:schemeClr val="accent1">
              <a:lumMod val="60000"/>
              <a:lumOff val="40000"/>
            </a:schemeClr>
          </a:solidFill>
        </a:ln>
      </dgm:spPr>
      <dgm:t>
        <a:bodyPr/>
        <a:lstStyle/>
        <a:p>
          <a:r>
            <a:rPr lang="pl-PL" dirty="0"/>
            <a:t>Flip the </a:t>
          </a:r>
          <a:r>
            <a:rPr lang="pl-PL" dirty="0" err="1"/>
            <a:t>coin</a:t>
          </a:r>
          <a:endParaRPr lang="en-GB" dirty="0"/>
        </a:p>
      </dgm:t>
    </dgm:pt>
    <dgm:pt modelId="{9A3999B1-88EE-4964-BE87-F5D473A0ADF1}" type="parTrans" cxnId="{E8C13609-FCF1-407B-BE40-68EC05D8EE03}">
      <dgm:prSet/>
      <dgm:spPr/>
      <dgm:t>
        <a:bodyPr/>
        <a:lstStyle/>
        <a:p>
          <a:endParaRPr lang="en-GB"/>
        </a:p>
      </dgm:t>
    </dgm:pt>
    <dgm:pt modelId="{91D73587-1BEF-4A21-BCD6-F0F5ECF6A72D}" type="sibTrans" cxnId="{E8C13609-FCF1-407B-BE40-68EC05D8EE03}">
      <dgm:prSet/>
      <dgm:spPr/>
      <dgm:t>
        <a:bodyPr/>
        <a:lstStyle/>
        <a:p>
          <a:endParaRPr lang="en-GB"/>
        </a:p>
      </dgm:t>
    </dgm:pt>
    <dgm:pt modelId="{22660014-C51D-4F79-A0A3-27A2B9FA1763}" type="pres">
      <dgm:prSet presAssocID="{766F890A-4509-47FB-B923-DA8145CCD511}" presName="diagram" presStyleCnt="0">
        <dgm:presLayoutVars>
          <dgm:dir/>
          <dgm:resizeHandles val="exact"/>
        </dgm:presLayoutVars>
      </dgm:prSet>
      <dgm:spPr/>
    </dgm:pt>
    <dgm:pt modelId="{27BDA9C8-3617-444C-8854-9974D26F738F}" type="pres">
      <dgm:prSet presAssocID="{B23E8AE1-B449-41DE-946D-3642AA1DBF31}" presName="node" presStyleLbl="node1" presStyleIdx="0" presStyleCnt="5">
        <dgm:presLayoutVars>
          <dgm:bulletEnabled val="1"/>
        </dgm:presLayoutVars>
      </dgm:prSet>
      <dgm:spPr/>
    </dgm:pt>
    <dgm:pt modelId="{33B1E02F-68A0-472B-98E4-D8180F3F622E}" type="pres">
      <dgm:prSet presAssocID="{7D30FD11-C719-4CB7-B2E6-B401BDC9530E}" presName="sibTrans" presStyleCnt="0"/>
      <dgm:spPr/>
    </dgm:pt>
    <dgm:pt modelId="{EA07A2D0-513D-4DBF-9A59-38F81B9904A9}" type="pres">
      <dgm:prSet presAssocID="{4C0A9376-811B-49A0-9BA4-AFBD5668EC63}" presName="node" presStyleLbl="node1" presStyleIdx="1" presStyleCnt="5">
        <dgm:presLayoutVars>
          <dgm:bulletEnabled val="1"/>
        </dgm:presLayoutVars>
      </dgm:prSet>
      <dgm:spPr/>
    </dgm:pt>
    <dgm:pt modelId="{BE7B24F5-64C0-4FBB-A24C-A0F97FD47E64}" type="pres">
      <dgm:prSet presAssocID="{0CC2930E-D1F1-4366-9AB8-7AE127A31173}" presName="sibTrans" presStyleCnt="0"/>
      <dgm:spPr/>
    </dgm:pt>
    <dgm:pt modelId="{4258B246-4339-4116-B389-F01FC7142910}" type="pres">
      <dgm:prSet presAssocID="{2C05C65F-7287-4E47-8E50-4B6047350259}" presName="node" presStyleLbl="node1" presStyleIdx="2" presStyleCnt="5">
        <dgm:presLayoutVars>
          <dgm:bulletEnabled val="1"/>
        </dgm:presLayoutVars>
      </dgm:prSet>
      <dgm:spPr/>
    </dgm:pt>
    <dgm:pt modelId="{D0E36734-8CEB-4B2F-B039-0BF0C500C43F}" type="pres">
      <dgm:prSet presAssocID="{030AA85E-BF7B-4CEB-BD70-593541BBB721}" presName="sibTrans" presStyleCnt="0"/>
      <dgm:spPr/>
    </dgm:pt>
    <dgm:pt modelId="{DA00CC0B-287B-452B-A2C7-AEBE86867A7B}" type="pres">
      <dgm:prSet presAssocID="{F9620A56-E9CE-4F66-8E86-D1BE1F5E8F0B}" presName="node" presStyleLbl="node1" presStyleIdx="3" presStyleCnt="5">
        <dgm:presLayoutVars>
          <dgm:bulletEnabled val="1"/>
        </dgm:presLayoutVars>
      </dgm:prSet>
      <dgm:spPr/>
    </dgm:pt>
    <dgm:pt modelId="{5D91BFB5-3AA8-4C51-AC5B-D808218D8BDF}" type="pres">
      <dgm:prSet presAssocID="{9D98302B-12F7-43AD-A9D3-53701EC03C80}" presName="sibTrans" presStyleCnt="0"/>
      <dgm:spPr/>
    </dgm:pt>
    <dgm:pt modelId="{932FBD7F-6098-4983-932D-088C7CDA3BF8}" type="pres">
      <dgm:prSet presAssocID="{E1916C0C-29A9-49C6-890F-7CDCAAD99D15}" presName="node" presStyleLbl="node1" presStyleIdx="4" presStyleCnt="5">
        <dgm:presLayoutVars>
          <dgm:bulletEnabled val="1"/>
        </dgm:presLayoutVars>
      </dgm:prSet>
      <dgm:spPr/>
    </dgm:pt>
  </dgm:ptLst>
  <dgm:cxnLst>
    <dgm:cxn modelId="{7AAF8A08-7761-49C1-A053-89DED503B405}" type="presOf" srcId="{766F890A-4509-47FB-B923-DA8145CCD511}" destId="{22660014-C51D-4F79-A0A3-27A2B9FA1763}" srcOrd="0" destOrd="0" presId="urn:microsoft.com/office/officeart/2005/8/layout/default"/>
    <dgm:cxn modelId="{E8C13609-FCF1-407B-BE40-68EC05D8EE03}" srcId="{766F890A-4509-47FB-B923-DA8145CCD511}" destId="{E1916C0C-29A9-49C6-890F-7CDCAAD99D15}" srcOrd="4" destOrd="0" parTransId="{9A3999B1-88EE-4964-BE87-F5D473A0ADF1}" sibTransId="{91D73587-1BEF-4A21-BCD6-F0F5ECF6A72D}"/>
    <dgm:cxn modelId="{4CDC5A11-7734-4316-B186-D6CDAA652CAB}" type="presOf" srcId="{4C0A9376-811B-49A0-9BA4-AFBD5668EC63}" destId="{EA07A2D0-513D-4DBF-9A59-38F81B9904A9}" srcOrd="0" destOrd="0" presId="urn:microsoft.com/office/officeart/2005/8/layout/default"/>
    <dgm:cxn modelId="{9BEE6A19-54FD-4228-83A9-BBB30A8BEA52}" srcId="{766F890A-4509-47FB-B923-DA8145CCD511}" destId="{4C0A9376-811B-49A0-9BA4-AFBD5668EC63}" srcOrd="1" destOrd="0" parTransId="{881724C4-2E23-40BA-996F-38008B2498F9}" sibTransId="{0CC2930E-D1F1-4366-9AB8-7AE127A31173}"/>
    <dgm:cxn modelId="{EB02DC1D-7C2C-4EE2-A44C-578BAD2EB98B}" srcId="{766F890A-4509-47FB-B923-DA8145CCD511}" destId="{F9620A56-E9CE-4F66-8E86-D1BE1F5E8F0B}" srcOrd="3" destOrd="0" parTransId="{9214C51A-70EF-4C33-94CE-79E6DD1D0ED7}" sibTransId="{9D98302B-12F7-43AD-A9D3-53701EC03C80}"/>
    <dgm:cxn modelId="{AF5BCE34-FB93-468B-8D33-DAFABE95AFD7}" type="presOf" srcId="{F9620A56-E9CE-4F66-8E86-D1BE1F5E8F0B}" destId="{DA00CC0B-287B-452B-A2C7-AEBE86867A7B}" srcOrd="0" destOrd="0" presId="urn:microsoft.com/office/officeart/2005/8/layout/default"/>
    <dgm:cxn modelId="{E0F90643-C6AE-4F7A-A144-A3FB09A79D8E}" srcId="{766F890A-4509-47FB-B923-DA8145CCD511}" destId="{2C05C65F-7287-4E47-8E50-4B6047350259}" srcOrd="2" destOrd="0" parTransId="{6D338206-8CD5-4C7F-96CE-AFAF8BD46EE9}" sibTransId="{030AA85E-BF7B-4CEB-BD70-593541BBB721}"/>
    <dgm:cxn modelId="{9C2FB54A-16CE-4732-9BC6-3DB5A3A173A4}" type="presOf" srcId="{2C05C65F-7287-4E47-8E50-4B6047350259}" destId="{4258B246-4339-4116-B389-F01FC7142910}" srcOrd="0" destOrd="0" presId="urn:microsoft.com/office/officeart/2005/8/layout/default"/>
    <dgm:cxn modelId="{57744CA6-0F1C-4E01-82B9-8CB6D46636BB}" type="presOf" srcId="{E1916C0C-29A9-49C6-890F-7CDCAAD99D15}" destId="{932FBD7F-6098-4983-932D-088C7CDA3BF8}" srcOrd="0" destOrd="0" presId="urn:microsoft.com/office/officeart/2005/8/layout/default"/>
    <dgm:cxn modelId="{6BA18CB5-5B9B-48D7-B3B1-E41E147769FC}" srcId="{766F890A-4509-47FB-B923-DA8145CCD511}" destId="{B23E8AE1-B449-41DE-946D-3642AA1DBF31}" srcOrd="0" destOrd="0" parTransId="{95CDFF9E-2E03-4D38-A82D-DB17121095C0}" sibTransId="{7D30FD11-C719-4CB7-B2E6-B401BDC9530E}"/>
    <dgm:cxn modelId="{51BFF9BC-1DCB-4BA8-95BA-1DE33BB97833}" type="presOf" srcId="{B23E8AE1-B449-41DE-946D-3642AA1DBF31}" destId="{27BDA9C8-3617-444C-8854-9974D26F738F}" srcOrd="0" destOrd="0" presId="urn:microsoft.com/office/officeart/2005/8/layout/default"/>
    <dgm:cxn modelId="{23BD1148-6E09-47E1-B1ED-241D39CA3907}" type="presParOf" srcId="{22660014-C51D-4F79-A0A3-27A2B9FA1763}" destId="{27BDA9C8-3617-444C-8854-9974D26F738F}" srcOrd="0" destOrd="0" presId="urn:microsoft.com/office/officeart/2005/8/layout/default"/>
    <dgm:cxn modelId="{AF402B0F-8C08-43DC-B0AD-9C136E4D9653}" type="presParOf" srcId="{22660014-C51D-4F79-A0A3-27A2B9FA1763}" destId="{33B1E02F-68A0-472B-98E4-D8180F3F622E}" srcOrd="1" destOrd="0" presId="urn:microsoft.com/office/officeart/2005/8/layout/default"/>
    <dgm:cxn modelId="{CD0CDD3E-483C-46AD-8D07-6CF7D4E4693A}" type="presParOf" srcId="{22660014-C51D-4F79-A0A3-27A2B9FA1763}" destId="{EA07A2D0-513D-4DBF-9A59-38F81B9904A9}" srcOrd="2" destOrd="0" presId="urn:microsoft.com/office/officeart/2005/8/layout/default"/>
    <dgm:cxn modelId="{5C090327-2601-42AE-BDD9-608547FB3DA1}" type="presParOf" srcId="{22660014-C51D-4F79-A0A3-27A2B9FA1763}" destId="{BE7B24F5-64C0-4FBB-A24C-A0F97FD47E64}" srcOrd="3" destOrd="0" presId="urn:microsoft.com/office/officeart/2005/8/layout/default"/>
    <dgm:cxn modelId="{68EFF498-08BC-4CA3-B62A-A84FFEE63EB5}" type="presParOf" srcId="{22660014-C51D-4F79-A0A3-27A2B9FA1763}" destId="{4258B246-4339-4116-B389-F01FC7142910}" srcOrd="4" destOrd="0" presId="urn:microsoft.com/office/officeart/2005/8/layout/default"/>
    <dgm:cxn modelId="{998BFE9F-8F55-48AC-B7E7-5E7EFCC22800}" type="presParOf" srcId="{22660014-C51D-4F79-A0A3-27A2B9FA1763}" destId="{D0E36734-8CEB-4B2F-B039-0BF0C500C43F}" srcOrd="5" destOrd="0" presId="urn:microsoft.com/office/officeart/2005/8/layout/default"/>
    <dgm:cxn modelId="{85728F3B-C368-49EE-946C-C881DD97093B}" type="presParOf" srcId="{22660014-C51D-4F79-A0A3-27A2B9FA1763}" destId="{DA00CC0B-287B-452B-A2C7-AEBE86867A7B}" srcOrd="6" destOrd="0" presId="urn:microsoft.com/office/officeart/2005/8/layout/default"/>
    <dgm:cxn modelId="{D52D325A-AD7D-4DBD-A212-D26056F587C4}" type="presParOf" srcId="{22660014-C51D-4F79-A0A3-27A2B9FA1763}" destId="{5D91BFB5-3AA8-4C51-AC5B-D808218D8BDF}" srcOrd="7" destOrd="0" presId="urn:microsoft.com/office/officeart/2005/8/layout/default"/>
    <dgm:cxn modelId="{FEA064DD-1EAD-4520-A7AE-21F24D6873CF}" type="presParOf" srcId="{22660014-C51D-4F79-A0A3-27A2B9FA1763}" destId="{932FBD7F-6098-4983-932D-088C7CDA3BF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857388-25FA-44D7-8B3A-133086986E9A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GB"/>
        </a:p>
      </dgm:t>
    </dgm:pt>
    <dgm:pt modelId="{B3E868B2-0ADF-4C5F-8345-7AF36E5F04ED}">
      <dgm:prSet phldrT="[Tekst]"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dirty="0" err="1">
              <a:solidFill>
                <a:srgbClr val="E9F2F9"/>
              </a:solidFill>
            </a:rPr>
            <a:t>Animations</a:t>
          </a:r>
          <a:endParaRPr lang="en-GB" dirty="0">
            <a:solidFill>
              <a:srgbClr val="E9F2F9"/>
            </a:solidFill>
          </a:endParaRPr>
        </a:p>
      </dgm:t>
    </dgm:pt>
    <dgm:pt modelId="{41718E45-A5E9-402D-AE66-8CACC3A86444}" type="parTrans" cxnId="{3FA9D2DB-7B5D-45C0-9670-3A99D3843170}">
      <dgm:prSet/>
      <dgm:spPr/>
      <dgm:t>
        <a:bodyPr/>
        <a:lstStyle/>
        <a:p>
          <a:endParaRPr lang="en-GB"/>
        </a:p>
      </dgm:t>
    </dgm:pt>
    <dgm:pt modelId="{54D2FFF4-7FE2-4516-8CD5-2EB80A6C03FA}" type="sibTrans" cxnId="{3FA9D2DB-7B5D-45C0-9670-3A99D3843170}">
      <dgm:prSet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dirty="0">
              <a:solidFill>
                <a:srgbClr val="E9F2F9"/>
              </a:solidFill>
            </a:rPr>
            <a:t>User </a:t>
          </a:r>
          <a:r>
            <a:rPr lang="pl-PL" dirty="0" err="1">
              <a:solidFill>
                <a:srgbClr val="E9F2F9"/>
              </a:solidFill>
            </a:rPr>
            <a:t>accounts</a:t>
          </a:r>
          <a:endParaRPr lang="en-GB" dirty="0">
            <a:solidFill>
              <a:srgbClr val="E9F2F9"/>
            </a:solidFill>
          </a:endParaRPr>
        </a:p>
      </dgm:t>
    </dgm:pt>
    <dgm:pt modelId="{8DB8DE97-28CF-429D-9987-69F3749ED905}">
      <dgm:prSet phldrT="[Tekst]" custT="1"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sz="2400" dirty="0" err="1">
              <a:solidFill>
                <a:srgbClr val="E9F2F9"/>
              </a:solidFill>
            </a:rPr>
            <a:t>More</a:t>
          </a:r>
          <a:r>
            <a:rPr lang="pl-PL" sz="2400" dirty="0">
              <a:solidFill>
                <a:srgbClr val="E9F2F9"/>
              </a:solidFill>
            </a:rPr>
            <a:t> </a:t>
          </a:r>
          <a:r>
            <a:rPr lang="pl-PL" sz="2400" dirty="0" err="1">
              <a:solidFill>
                <a:srgbClr val="E9F2F9"/>
              </a:solidFill>
            </a:rPr>
            <a:t>games</a:t>
          </a:r>
          <a:endParaRPr lang="en-GB" sz="2400" dirty="0">
            <a:solidFill>
              <a:srgbClr val="E9F2F9"/>
            </a:solidFill>
          </a:endParaRPr>
        </a:p>
      </dgm:t>
    </dgm:pt>
    <dgm:pt modelId="{43215ED0-F721-4026-94DD-2DA63F1DA67E}" type="parTrans" cxnId="{57C8E13C-6B85-40C7-B264-567AA6B7803D}">
      <dgm:prSet/>
      <dgm:spPr/>
      <dgm:t>
        <a:bodyPr/>
        <a:lstStyle/>
        <a:p>
          <a:endParaRPr lang="en-GB"/>
        </a:p>
      </dgm:t>
    </dgm:pt>
    <dgm:pt modelId="{CFF543DC-14C5-4AF1-8C6A-CB50563DD82E}" type="sibTrans" cxnId="{57C8E13C-6B85-40C7-B264-567AA6B7803D}">
      <dgm:prSet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dirty="0" err="1">
              <a:solidFill>
                <a:srgbClr val="E9F2F9"/>
              </a:solidFill>
            </a:rPr>
            <a:t>Gambling</a:t>
          </a:r>
          <a:endParaRPr lang="en-GB" dirty="0">
            <a:solidFill>
              <a:srgbClr val="E9F2F9"/>
            </a:solidFill>
          </a:endParaRPr>
        </a:p>
      </dgm:t>
    </dgm:pt>
    <dgm:pt modelId="{5F71D070-33A1-47BA-A9F9-8870A4B2AB47}">
      <dgm:prSet phldrT="[Tekst]" custT="1"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sz="2000" dirty="0">
              <a:solidFill>
                <a:srgbClr val="E9F2F9"/>
              </a:solidFill>
            </a:rPr>
            <a:t>User feedback</a:t>
          </a:r>
          <a:endParaRPr lang="en-GB" sz="2000" dirty="0">
            <a:solidFill>
              <a:srgbClr val="E9F2F9"/>
            </a:solidFill>
          </a:endParaRPr>
        </a:p>
      </dgm:t>
    </dgm:pt>
    <dgm:pt modelId="{9587BA3B-C88D-4769-85B4-A58F90E81BB6}" type="parTrans" cxnId="{29FA05A5-708F-4514-9AFF-711A15AC6CDA}">
      <dgm:prSet/>
      <dgm:spPr/>
      <dgm:t>
        <a:bodyPr/>
        <a:lstStyle/>
        <a:p>
          <a:endParaRPr lang="en-GB"/>
        </a:p>
      </dgm:t>
    </dgm:pt>
    <dgm:pt modelId="{31599E4B-4B52-4D99-A153-2EA1618E5B2B}" type="sibTrans" cxnId="{29FA05A5-708F-4514-9AFF-711A15AC6CDA}">
      <dgm:prSet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dirty="0">
              <a:solidFill>
                <a:srgbClr val="E9F2F9"/>
              </a:solidFill>
            </a:rPr>
            <a:t>In-</a:t>
          </a:r>
          <a:r>
            <a:rPr lang="pl-PL" dirty="0" err="1">
              <a:solidFill>
                <a:srgbClr val="E9F2F9"/>
              </a:solidFill>
            </a:rPr>
            <a:t>game</a:t>
          </a:r>
          <a:r>
            <a:rPr lang="pl-PL" dirty="0">
              <a:solidFill>
                <a:srgbClr val="E9F2F9"/>
              </a:solidFill>
            </a:rPr>
            <a:t> </a:t>
          </a:r>
          <a:r>
            <a:rPr lang="pl-PL" dirty="0" err="1">
              <a:solidFill>
                <a:srgbClr val="E9F2F9"/>
              </a:solidFill>
            </a:rPr>
            <a:t>currency</a:t>
          </a:r>
          <a:endParaRPr lang="en-GB" dirty="0">
            <a:solidFill>
              <a:srgbClr val="E9F2F9"/>
            </a:solidFill>
          </a:endParaRPr>
        </a:p>
      </dgm:t>
    </dgm:pt>
    <dgm:pt modelId="{4CCD6F6D-2C87-45EC-88E1-C030B82B0102}" type="pres">
      <dgm:prSet presAssocID="{31857388-25FA-44D7-8B3A-133086986E9A}" presName="Name0" presStyleCnt="0">
        <dgm:presLayoutVars>
          <dgm:chMax/>
          <dgm:chPref/>
          <dgm:dir/>
          <dgm:animLvl val="lvl"/>
        </dgm:presLayoutVars>
      </dgm:prSet>
      <dgm:spPr/>
    </dgm:pt>
    <dgm:pt modelId="{B24A5816-5AFE-403C-9C5F-48D9136A5E20}" type="pres">
      <dgm:prSet presAssocID="{B3E868B2-0ADF-4C5F-8345-7AF36E5F04ED}" presName="composite" presStyleCnt="0"/>
      <dgm:spPr/>
    </dgm:pt>
    <dgm:pt modelId="{85AA3D38-9780-41A4-A321-D6444A8932D3}" type="pres">
      <dgm:prSet presAssocID="{B3E868B2-0ADF-4C5F-8345-7AF36E5F04ED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042F1B1F-2DE7-44E7-BD70-AA3BF5502BE3}" type="pres">
      <dgm:prSet presAssocID="{B3E868B2-0ADF-4C5F-8345-7AF36E5F04ED}" presName="Childtext1" presStyleLbl="revTx" presStyleIdx="0" presStyleCnt="3" custLinFactNeighborX="5843" custLinFactNeighborY="8450">
        <dgm:presLayoutVars>
          <dgm:chMax val="0"/>
          <dgm:chPref val="0"/>
          <dgm:bulletEnabled val="1"/>
        </dgm:presLayoutVars>
      </dgm:prSet>
      <dgm:spPr/>
    </dgm:pt>
    <dgm:pt modelId="{0F73154C-4353-4F57-9299-362D530F773A}" type="pres">
      <dgm:prSet presAssocID="{B3E868B2-0ADF-4C5F-8345-7AF36E5F04ED}" presName="BalanceSpacing" presStyleCnt="0"/>
      <dgm:spPr/>
    </dgm:pt>
    <dgm:pt modelId="{56CFBD89-823A-43D6-81BE-E754DDB6CE8F}" type="pres">
      <dgm:prSet presAssocID="{B3E868B2-0ADF-4C5F-8345-7AF36E5F04ED}" presName="BalanceSpacing1" presStyleCnt="0"/>
      <dgm:spPr/>
    </dgm:pt>
    <dgm:pt modelId="{F6D0DBA4-359D-4A61-A437-46D701EA12E5}" type="pres">
      <dgm:prSet presAssocID="{54D2FFF4-7FE2-4516-8CD5-2EB80A6C03FA}" presName="Accent1Text" presStyleLbl="node1" presStyleIdx="1" presStyleCnt="6"/>
      <dgm:spPr/>
    </dgm:pt>
    <dgm:pt modelId="{D7621658-2A07-4A51-9D3E-1368297D9067}" type="pres">
      <dgm:prSet presAssocID="{54D2FFF4-7FE2-4516-8CD5-2EB80A6C03FA}" presName="spaceBetweenRectangles" presStyleCnt="0"/>
      <dgm:spPr/>
    </dgm:pt>
    <dgm:pt modelId="{C3291AA9-C553-49D3-ACF0-7474EFB145B6}" type="pres">
      <dgm:prSet presAssocID="{8DB8DE97-28CF-429D-9987-69F3749ED905}" presName="composite" presStyleCnt="0"/>
      <dgm:spPr/>
    </dgm:pt>
    <dgm:pt modelId="{33E65DAF-1B9F-4EA5-B690-4FEA46518A9E}" type="pres">
      <dgm:prSet presAssocID="{8DB8DE97-28CF-429D-9987-69F3749ED905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190E75D3-D8D5-4CB0-AF64-841208FBFC17}" type="pres">
      <dgm:prSet presAssocID="{8DB8DE97-28CF-429D-9987-69F3749ED905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9A4A6BE-359F-471B-A0E0-B4F77D20A1C7}" type="pres">
      <dgm:prSet presAssocID="{8DB8DE97-28CF-429D-9987-69F3749ED905}" presName="BalanceSpacing" presStyleCnt="0"/>
      <dgm:spPr/>
    </dgm:pt>
    <dgm:pt modelId="{B4A34D1B-0D69-442E-BEF2-0E5A89118680}" type="pres">
      <dgm:prSet presAssocID="{8DB8DE97-28CF-429D-9987-69F3749ED905}" presName="BalanceSpacing1" presStyleCnt="0"/>
      <dgm:spPr/>
    </dgm:pt>
    <dgm:pt modelId="{71BFC3E8-7FDA-4A4F-B159-622257FD03D5}" type="pres">
      <dgm:prSet presAssocID="{CFF543DC-14C5-4AF1-8C6A-CB50563DD82E}" presName="Accent1Text" presStyleLbl="node1" presStyleIdx="3" presStyleCnt="6"/>
      <dgm:spPr/>
    </dgm:pt>
    <dgm:pt modelId="{857D13E7-BCD4-41D3-811E-96734F1FE4CC}" type="pres">
      <dgm:prSet presAssocID="{CFF543DC-14C5-4AF1-8C6A-CB50563DD82E}" presName="spaceBetweenRectangles" presStyleCnt="0"/>
      <dgm:spPr/>
    </dgm:pt>
    <dgm:pt modelId="{87C6EC93-E688-4530-B165-06A90EC2BA14}" type="pres">
      <dgm:prSet presAssocID="{5F71D070-33A1-47BA-A9F9-8870A4B2AB47}" presName="composite" presStyleCnt="0"/>
      <dgm:spPr/>
    </dgm:pt>
    <dgm:pt modelId="{775D8475-9244-43FA-824C-0D6AF065EBC5}" type="pres">
      <dgm:prSet presAssocID="{5F71D070-33A1-47BA-A9F9-8870A4B2AB47}" presName="Parent1" presStyleLbl="node1" presStyleIdx="4" presStyleCnt="6" custLinFactNeighborY="0">
        <dgm:presLayoutVars>
          <dgm:chMax val="1"/>
          <dgm:chPref val="1"/>
          <dgm:bulletEnabled val="1"/>
        </dgm:presLayoutVars>
      </dgm:prSet>
      <dgm:spPr/>
    </dgm:pt>
    <dgm:pt modelId="{8E7A7BC0-289D-450A-A9B1-3008AF93CFAA}" type="pres">
      <dgm:prSet presAssocID="{5F71D070-33A1-47BA-A9F9-8870A4B2AB47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32248DA7-195C-46EB-8D9B-1AA30694FC5B}" type="pres">
      <dgm:prSet presAssocID="{5F71D070-33A1-47BA-A9F9-8870A4B2AB47}" presName="BalanceSpacing" presStyleCnt="0"/>
      <dgm:spPr/>
    </dgm:pt>
    <dgm:pt modelId="{6CADFED9-9854-48AD-9ADF-FB281A125F7A}" type="pres">
      <dgm:prSet presAssocID="{5F71D070-33A1-47BA-A9F9-8870A4B2AB47}" presName="BalanceSpacing1" presStyleCnt="0"/>
      <dgm:spPr/>
    </dgm:pt>
    <dgm:pt modelId="{8DB0A05C-435B-4518-A6B7-8224403AFAB6}" type="pres">
      <dgm:prSet presAssocID="{31599E4B-4B52-4D99-A153-2EA1618E5B2B}" presName="Accent1Text" presStyleLbl="node1" presStyleIdx="5" presStyleCnt="6"/>
      <dgm:spPr/>
    </dgm:pt>
  </dgm:ptLst>
  <dgm:cxnLst>
    <dgm:cxn modelId="{57C8E13C-6B85-40C7-B264-567AA6B7803D}" srcId="{31857388-25FA-44D7-8B3A-133086986E9A}" destId="{8DB8DE97-28CF-429D-9987-69F3749ED905}" srcOrd="1" destOrd="0" parTransId="{43215ED0-F721-4026-94DD-2DA63F1DA67E}" sibTransId="{CFF543DC-14C5-4AF1-8C6A-CB50563DD82E}"/>
    <dgm:cxn modelId="{9E47613D-EF15-45ED-8A80-866DF83D2177}" type="presOf" srcId="{B3E868B2-0ADF-4C5F-8345-7AF36E5F04ED}" destId="{85AA3D38-9780-41A4-A321-D6444A8932D3}" srcOrd="0" destOrd="0" presId="urn:microsoft.com/office/officeart/2008/layout/AlternatingHexagons"/>
    <dgm:cxn modelId="{1D15393F-683D-4685-831C-80A7E8F68FE8}" type="presOf" srcId="{54D2FFF4-7FE2-4516-8CD5-2EB80A6C03FA}" destId="{F6D0DBA4-359D-4A61-A437-46D701EA12E5}" srcOrd="0" destOrd="0" presId="urn:microsoft.com/office/officeart/2008/layout/AlternatingHexagons"/>
    <dgm:cxn modelId="{8E32DA56-84C6-4DD1-B46E-FC2C7B3FB36E}" type="presOf" srcId="{31599E4B-4B52-4D99-A153-2EA1618E5B2B}" destId="{8DB0A05C-435B-4518-A6B7-8224403AFAB6}" srcOrd="0" destOrd="0" presId="urn:microsoft.com/office/officeart/2008/layout/AlternatingHexagons"/>
    <dgm:cxn modelId="{588BAA7E-EC8D-41EA-B5E5-E81A568DF76B}" type="presOf" srcId="{5F71D070-33A1-47BA-A9F9-8870A4B2AB47}" destId="{775D8475-9244-43FA-824C-0D6AF065EBC5}" srcOrd="0" destOrd="0" presId="urn:microsoft.com/office/officeart/2008/layout/AlternatingHexagons"/>
    <dgm:cxn modelId="{29FA05A5-708F-4514-9AFF-711A15AC6CDA}" srcId="{31857388-25FA-44D7-8B3A-133086986E9A}" destId="{5F71D070-33A1-47BA-A9F9-8870A4B2AB47}" srcOrd="2" destOrd="0" parTransId="{9587BA3B-C88D-4769-85B4-A58F90E81BB6}" sibTransId="{31599E4B-4B52-4D99-A153-2EA1618E5B2B}"/>
    <dgm:cxn modelId="{EAA4E6BB-F35B-4484-8D07-327AD04379A2}" type="presOf" srcId="{CFF543DC-14C5-4AF1-8C6A-CB50563DD82E}" destId="{71BFC3E8-7FDA-4A4F-B159-622257FD03D5}" srcOrd="0" destOrd="0" presId="urn:microsoft.com/office/officeart/2008/layout/AlternatingHexagons"/>
    <dgm:cxn modelId="{488526DB-FBB7-413A-9351-DC61326CB670}" type="presOf" srcId="{31857388-25FA-44D7-8B3A-133086986E9A}" destId="{4CCD6F6D-2C87-45EC-88E1-C030B82B0102}" srcOrd="0" destOrd="0" presId="urn:microsoft.com/office/officeart/2008/layout/AlternatingHexagons"/>
    <dgm:cxn modelId="{3FA9D2DB-7B5D-45C0-9670-3A99D3843170}" srcId="{31857388-25FA-44D7-8B3A-133086986E9A}" destId="{B3E868B2-0ADF-4C5F-8345-7AF36E5F04ED}" srcOrd="0" destOrd="0" parTransId="{41718E45-A5E9-402D-AE66-8CACC3A86444}" sibTransId="{54D2FFF4-7FE2-4516-8CD5-2EB80A6C03FA}"/>
    <dgm:cxn modelId="{AA4368F4-D5D1-461D-9B84-2B75E9958063}" type="presOf" srcId="{8DB8DE97-28CF-429D-9987-69F3749ED905}" destId="{33E65DAF-1B9F-4EA5-B690-4FEA46518A9E}" srcOrd="0" destOrd="0" presId="urn:microsoft.com/office/officeart/2008/layout/AlternatingHexagons"/>
    <dgm:cxn modelId="{F88C2EFA-8995-4362-93B3-3C02C98EB2DF}" type="presParOf" srcId="{4CCD6F6D-2C87-45EC-88E1-C030B82B0102}" destId="{B24A5816-5AFE-403C-9C5F-48D9136A5E20}" srcOrd="0" destOrd="0" presId="urn:microsoft.com/office/officeart/2008/layout/AlternatingHexagons"/>
    <dgm:cxn modelId="{D9D193D9-BD33-43B8-ACC7-E4C952D2FFCF}" type="presParOf" srcId="{B24A5816-5AFE-403C-9C5F-48D9136A5E20}" destId="{85AA3D38-9780-41A4-A321-D6444A8932D3}" srcOrd="0" destOrd="0" presId="urn:microsoft.com/office/officeart/2008/layout/AlternatingHexagons"/>
    <dgm:cxn modelId="{C4E14C54-7FBE-47C6-98DF-BA0083DF0168}" type="presParOf" srcId="{B24A5816-5AFE-403C-9C5F-48D9136A5E20}" destId="{042F1B1F-2DE7-44E7-BD70-AA3BF5502BE3}" srcOrd="1" destOrd="0" presId="urn:microsoft.com/office/officeart/2008/layout/AlternatingHexagons"/>
    <dgm:cxn modelId="{7279D676-7558-4789-9F44-F330C46712C1}" type="presParOf" srcId="{B24A5816-5AFE-403C-9C5F-48D9136A5E20}" destId="{0F73154C-4353-4F57-9299-362D530F773A}" srcOrd="2" destOrd="0" presId="urn:microsoft.com/office/officeart/2008/layout/AlternatingHexagons"/>
    <dgm:cxn modelId="{327BE516-94DF-4476-97F0-CAA69594CA63}" type="presParOf" srcId="{B24A5816-5AFE-403C-9C5F-48D9136A5E20}" destId="{56CFBD89-823A-43D6-81BE-E754DDB6CE8F}" srcOrd="3" destOrd="0" presId="urn:microsoft.com/office/officeart/2008/layout/AlternatingHexagons"/>
    <dgm:cxn modelId="{7AC950A5-42DB-4769-906C-FBCD39A7296D}" type="presParOf" srcId="{B24A5816-5AFE-403C-9C5F-48D9136A5E20}" destId="{F6D0DBA4-359D-4A61-A437-46D701EA12E5}" srcOrd="4" destOrd="0" presId="urn:microsoft.com/office/officeart/2008/layout/AlternatingHexagons"/>
    <dgm:cxn modelId="{0E86ADEE-8565-4044-AB08-5B2E19DF639F}" type="presParOf" srcId="{4CCD6F6D-2C87-45EC-88E1-C030B82B0102}" destId="{D7621658-2A07-4A51-9D3E-1368297D9067}" srcOrd="1" destOrd="0" presId="urn:microsoft.com/office/officeart/2008/layout/AlternatingHexagons"/>
    <dgm:cxn modelId="{B7AFE81C-F4A9-4932-89E9-1CAF84890B37}" type="presParOf" srcId="{4CCD6F6D-2C87-45EC-88E1-C030B82B0102}" destId="{C3291AA9-C553-49D3-ACF0-7474EFB145B6}" srcOrd="2" destOrd="0" presId="urn:microsoft.com/office/officeart/2008/layout/AlternatingHexagons"/>
    <dgm:cxn modelId="{E3558319-817D-485A-B74B-5BD0C69E6CDF}" type="presParOf" srcId="{C3291AA9-C553-49D3-ACF0-7474EFB145B6}" destId="{33E65DAF-1B9F-4EA5-B690-4FEA46518A9E}" srcOrd="0" destOrd="0" presId="urn:microsoft.com/office/officeart/2008/layout/AlternatingHexagons"/>
    <dgm:cxn modelId="{3AB27649-659B-4408-9790-AA2E5BA6D37D}" type="presParOf" srcId="{C3291AA9-C553-49D3-ACF0-7474EFB145B6}" destId="{190E75D3-D8D5-4CB0-AF64-841208FBFC17}" srcOrd="1" destOrd="0" presId="urn:microsoft.com/office/officeart/2008/layout/AlternatingHexagons"/>
    <dgm:cxn modelId="{9BF5D3A5-A89C-4180-97C1-F07D355CAFE5}" type="presParOf" srcId="{C3291AA9-C553-49D3-ACF0-7474EFB145B6}" destId="{99A4A6BE-359F-471B-A0E0-B4F77D20A1C7}" srcOrd="2" destOrd="0" presId="urn:microsoft.com/office/officeart/2008/layout/AlternatingHexagons"/>
    <dgm:cxn modelId="{72D78B6E-7F67-4E3A-91A3-56DFD95E20E1}" type="presParOf" srcId="{C3291AA9-C553-49D3-ACF0-7474EFB145B6}" destId="{B4A34D1B-0D69-442E-BEF2-0E5A89118680}" srcOrd="3" destOrd="0" presId="urn:microsoft.com/office/officeart/2008/layout/AlternatingHexagons"/>
    <dgm:cxn modelId="{3E47E0AC-529D-4DDA-8B1D-513916BFEB9A}" type="presParOf" srcId="{C3291AA9-C553-49D3-ACF0-7474EFB145B6}" destId="{71BFC3E8-7FDA-4A4F-B159-622257FD03D5}" srcOrd="4" destOrd="0" presId="urn:microsoft.com/office/officeart/2008/layout/AlternatingHexagons"/>
    <dgm:cxn modelId="{8502B6FD-01F3-4BC3-831C-F1F04734B37B}" type="presParOf" srcId="{4CCD6F6D-2C87-45EC-88E1-C030B82B0102}" destId="{857D13E7-BCD4-41D3-811E-96734F1FE4CC}" srcOrd="3" destOrd="0" presId="urn:microsoft.com/office/officeart/2008/layout/AlternatingHexagons"/>
    <dgm:cxn modelId="{53A5E163-9A21-49FB-AF9E-67D55C1444BE}" type="presParOf" srcId="{4CCD6F6D-2C87-45EC-88E1-C030B82B0102}" destId="{87C6EC93-E688-4530-B165-06A90EC2BA14}" srcOrd="4" destOrd="0" presId="urn:microsoft.com/office/officeart/2008/layout/AlternatingHexagons"/>
    <dgm:cxn modelId="{E4356ED2-B8A8-4084-B171-506891B03D3D}" type="presParOf" srcId="{87C6EC93-E688-4530-B165-06A90EC2BA14}" destId="{775D8475-9244-43FA-824C-0D6AF065EBC5}" srcOrd="0" destOrd="0" presId="urn:microsoft.com/office/officeart/2008/layout/AlternatingHexagons"/>
    <dgm:cxn modelId="{BEEDE9C7-A87F-482D-8B3C-922D4B7FC5D9}" type="presParOf" srcId="{87C6EC93-E688-4530-B165-06A90EC2BA14}" destId="{8E7A7BC0-289D-450A-A9B1-3008AF93CFAA}" srcOrd="1" destOrd="0" presId="urn:microsoft.com/office/officeart/2008/layout/AlternatingHexagons"/>
    <dgm:cxn modelId="{669EEE52-0DBC-49E3-8AAE-44D55F73F70A}" type="presParOf" srcId="{87C6EC93-E688-4530-B165-06A90EC2BA14}" destId="{32248DA7-195C-46EB-8D9B-1AA30694FC5B}" srcOrd="2" destOrd="0" presId="urn:microsoft.com/office/officeart/2008/layout/AlternatingHexagons"/>
    <dgm:cxn modelId="{696C2F43-4E64-42E0-8808-2E3A8138EBBC}" type="presParOf" srcId="{87C6EC93-E688-4530-B165-06A90EC2BA14}" destId="{6CADFED9-9854-48AD-9ADF-FB281A125F7A}" srcOrd="3" destOrd="0" presId="urn:microsoft.com/office/officeart/2008/layout/AlternatingHexagons"/>
    <dgm:cxn modelId="{BE0B4C96-8221-4C77-96F7-F567B74BCA8D}" type="presParOf" srcId="{87C6EC93-E688-4530-B165-06A90EC2BA14}" destId="{8DB0A05C-435B-4518-A6B7-8224403AFAB6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4A00E7-7F64-4E97-87E9-5E31F0BC52CD}">
      <dsp:nvSpPr>
        <dsp:cNvPr id="0" name=""/>
        <dsp:cNvSpPr/>
      </dsp:nvSpPr>
      <dsp:spPr>
        <a:xfrm>
          <a:off x="388956" y="931"/>
          <a:ext cx="3143163" cy="120178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400" kern="1200" dirty="0"/>
            <a:t>Simple UI</a:t>
          </a:r>
          <a:endParaRPr lang="en-GB" sz="3400" kern="1200" dirty="0"/>
        </a:p>
      </dsp:txBody>
      <dsp:txXfrm>
        <a:off x="388956" y="931"/>
        <a:ext cx="3143163" cy="1201781"/>
      </dsp:txXfrm>
    </dsp:sp>
    <dsp:sp modelId="{1377FB7F-DFAB-4C25-9D46-FF2AB235E5F2}">
      <dsp:nvSpPr>
        <dsp:cNvPr id="0" name=""/>
        <dsp:cNvSpPr/>
      </dsp:nvSpPr>
      <dsp:spPr>
        <a:xfrm>
          <a:off x="384129" y="1389768"/>
          <a:ext cx="3152816" cy="112693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400" kern="1200" dirty="0"/>
            <a:t>Simple </a:t>
          </a:r>
          <a:r>
            <a:rPr lang="pl-PL" sz="3400" kern="1200" dirty="0" err="1"/>
            <a:t>games</a:t>
          </a:r>
          <a:endParaRPr lang="en-GB" sz="3400" kern="1200" dirty="0"/>
        </a:p>
      </dsp:txBody>
      <dsp:txXfrm>
        <a:off x="384129" y="1389768"/>
        <a:ext cx="3152816" cy="1126932"/>
      </dsp:txXfrm>
    </dsp:sp>
    <dsp:sp modelId="{3CCB3934-BC65-41B6-9E50-BD7C904FF491}">
      <dsp:nvSpPr>
        <dsp:cNvPr id="0" name=""/>
        <dsp:cNvSpPr/>
      </dsp:nvSpPr>
      <dsp:spPr>
        <a:xfrm>
          <a:off x="359850" y="2703756"/>
          <a:ext cx="3201375" cy="11616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400" kern="1200" dirty="0" err="1"/>
            <a:t>Low</a:t>
          </a:r>
          <a:r>
            <a:rPr lang="pl-PL" sz="3400" kern="1200" dirty="0"/>
            <a:t> </a:t>
          </a:r>
          <a:r>
            <a:rPr lang="pl-PL" sz="3400" kern="1200" dirty="0" err="1"/>
            <a:t>entry</a:t>
          </a:r>
          <a:r>
            <a:rPr lang="pl-PL" sz="3400" kern="1200" dirty="0"/>
            <a:t> </a:t>
          </a:r>
          <a:r>
            <a:rPr lang="pl-PL" sz="3400" kern="1200" dirty="0" err="1"/>
            <a:t>threshold</a:t>
          </a:r>
          <a:endParaRPr lang="en-GB" sz="3400" kern="1200" dirty="0"/>
        </a:p>
      </dsp:txBody>
      <dsp:txXfrm>
        <a:off x="359850" y="2703756"/>
        <a:ext cx="3201375" cy="11616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BDA9C8-3617-444C-8854-9974D26F738F}">
      <dsp:nvSpPr>
        <dsp:cNvPr id="0" name=""/>
        <dsp:cNvSpPr/>
      </dsp:nvSpPr>
      <dsp:spPr>
        <a:xfrm>
          <a:off x="0" y="66985"/>
          <a:ext cx="2314484" cy="1388690"/>
        </a:xfrm>
        <a:prstGeom prst="rect">
          <a:avLst/>
        </a:prstGeom>
        <a:solidFill>
          <a:srgbClr val="4171D5"/>
        </a:solidFill>
        <a:ln w="12700" cap="flat" cmpd="sng" algn="ctr">
          <a:solidFill>
            <a:schemeClr val="accent1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300" kern="1200" dirty="0" err="1"/>
            <a:t>Tic</a:t>
          </a:r>
          <a:r>
            <a:rPr lang="pl-PL" sz="3300" kern="1200" dirty="0"/>
            <a:t>-Tac-Toe</a:t>
          </a:r>
          <a:endParaRPr lang="en-GB" sz="3300" kern="1200" dirty="0"/>
        </a:p>
      </dsp:txBody>
      <dsp:txXfrm>
        <a:off x="0" y="66985"/>
        <a:ext cx="2314484" cy="1388690"/>
      </dsp:txXfrm>
    </dsp:sp>
    <dsp:sp modelId="{EA07A2D0-513D-4DBF-9A59-38F81B9904A9}">
      <dsp:nvSpPr>
        <dsp:cNvPr id="0" name=""/>
        <dsp:cNvSpPr/>
      </dsp:nvSpPr>
      <dsp:spPr>
        <a:xfrm>
          <a:off x="2545932" y="66985"/>
          <a:ext cx="2314484" cy="1388690"/>
        </a:xfrm>
        <a:prstGeom prst="rect">
          <a:avLst/>
        </a:prstGeom>
        <a:solidFill>
          <a:srgbClr val="4171D5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300" kern="1200" dirty="0"/>
            <a:t>Rock, </a:t>
          </a:r>
          <a:r>
            <a:rPr lang="pl-PL" sz="3300" kern="1200" dirty="0" err="1"/>
            <a:t>paper</a:t>
          </a:r>
          <a:r>
            <a:rPr lang="pl-PL" sz="3300" kern="1200" dirty="0"/>
            <a:t>, </a:t>
          </a:r>
          <a:r>
            <a:rPr lang="pl-PL" sz="3300" kern="1200" dirty="0" err="1"/>
            <a:t>scissors</a:t>
          </a:r>
          <a:endParaRPr lang="en-GB" sz="3300" kern="1200" dirty="0"/>
        </a:p>
      </dsp:txBody>
      <dsp:txXfrm>
        <a:off x="2545932" y="66985"/>
        <a:ext cx="2314484" cy="1388690"/>
      </dsp:txXfrm>
    </dsp:sp>
    <dsp:sp modelId="{4258B246-4339-4116-B389-F01FC7142910}">
      <dsp:nvSpPr>
        <dsp:cNvPr id="0" name=""/>
        <dsp:cNvSpPr/>
      </dsp:nvSpPr>
      <dsp:spPr>
        <a:xfrm>
          <a:off x="5091865" y="66985"/>
          <a:ext cx="2314484" cy="1388690"/>
        </a:xfrm>
        <a:prstGeom prst="rect">
          <a:avLst/>
        </a:prstGeom>
        <a:solidFill>
          <a:srgbClr val="4171D5"/>
        </a:solidFill>
        <a:ln w="12700" cap="flat" cmpd="sng" algn="ctr">
          <a:solidFill>
            <a:schemeClr val="accent1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300" kern="1200" dirty="0" err="1"/>
            <a:t>Blow</a:t>
          </a:r>
          <a:r>
            <a:rPr lang="pl-PL" sz="3300" kern="1200" dirty="0"/>
            <a:t> the </a:t>
          </a:r>
          <a:r>
            <a:rPr lang="pl-PL" sz="3300" kern="1200" dirty="0" err="1"/>
            <a:t>ball</a:t>
          </a:r>
          <a:endParaRPr lang="en-GB" sz="3300" kern="1200" dirty="0"/>
        </a:p>
      </dsp:txBody>
      <dsp:txXfrm>
        <a:off x="5091865" y="66985"/>
        <a:ext cx="2314484" cy="1388690"/>
      </dsp:txXfrm>
    </dsp:sp>
    <dsp:sp modelId="{DA00CC0B-287B-452B-A2C7-AEBE86867A7B}">
      <dsp:nvSpPr>
        <dsp:cNvPr id="0" name=""/>
        <dsp:cNvSpPr/>
      </dsp:nvSpPr>
      <dsp:spPr>
        <a:xfrm>
          <a:off x="1272966" y="1687124"/>
          <a:ext cx="2314484" cy="1388690"/>
        </a:xfrm>
        <a:prstGeom prst="rect">
          <a:avLst/>
        </a:prstGeom>
        <a:solidFill>
          <a:srgbClr val="4171D5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300" kern="1200" dirty="0" err="1"/>
            <a:t>Dice</a:t>
          </a:r>
          <a:endParaRPr lang="en-GB" sz="3300" kern="1200" dirty="0"/>
        </a:p>
      </dsp:txBody>
      <dsp:txXfrm>
        <a:off x="1272966" y="1687124"/>
        <a:ext cx="2314484" cy="1388690"/>
      </dsp:txXfrm>
    </dsp:sp>
    <dsp:sp modelId="{932FBD7F-6098-4983-932D-088C7CDA3BF8}">
      <dsp:nvSpPr>
        <dsp:cNvPr id="0" name=""/>
        <dsp:cNvSpPr/>
      </dsp:nvSpPr>
      <dsp:spPr>
        <a:xfrm>
          <a:off x="3818899" y="1687124"/>
          <a:ext cx="2314484" cy="1388690"/>
        </a:xfrm>
        <a:prstGeom prst="rect">
          <a:avLst/>
        </a:prstGeom>
        <a:solidFill>
          <a:srgbClr val="4171D5"/>
        </a:solidFill>
        <a:ln w="12700" cap="flat" cmpd="sng" algn="ctr">
          <a:solidFill>
            <a:schemeClr val="accent1">
              <a:lumMod val="60000"/>
              <a:lumOff val="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300" kern="1200" dirty="0"/>
            <a:t>Flip the </a:t>
          </a:r>
          <a:r>
            <a:rPr lang="pl-PL" sz="3300" kern="1200" dirty="0" err="1"/>
            <a:t>coin</a:t>
          </a:r>
          <a:endParaRPr lang="en-GB" sz="3300" kern="1200" dirty="0"/>
        </a:p>
      </dsp:txBody>
      <dsp:txXfrm>
        <a:off x="3818899" y="1687124"/>
        <a:ext cx="2314484" cy="13886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AA3D38-9780-41A4-A321-D6444A8932D3}">
      <dsp:nvSpPr>
        <dsp:cNvPr id="0" name=""/>
        <dsp:cNvSpPr/>
      </dsp:nvSpPr>
      <dsp:spPr>
        <a:xfrm rot="5400000">
          <a:off x="2718626" y="585937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600" kern="1200" dirty="0" err="1">
              <a:solidFill>
                <a:srgbClr val="E9F2F9"/>
              </a:solidFill>
            </a:rPr>
            <a:t>Animations</a:t>
          </a:r>
          <a:endParaRPr lang="en-GB" sz="1600" kern="1200" dirty="0">
            <a:solidFill>
              <a:srgbClr val="E9F2F9"/>
            </a:solidFill>
          </a:endParaRPr>
        </a:p>
      </dsp:txBody>
      <dsp:txXfrm rot="-5400000">
        <a:off x="3076755" y="748122"/>
        <a:ext cx="1069257" cy="1229030"/>
      </dsp:txXfrm>
    </dsp:sp>
    <dsp:sp modelId="{042F1B1F-2DE7-44E7-BD70-AA3BF5502BE3}">
      <dsp:nvSpPr>
        <dsp:cNvPr id="0" name=""/>
        <dsp:cNvSpPr/>
      </dsp:nvSpPr>
      <dsp:spPr>
        <a:xfrm>
          <a:off x="4435222" y="917507"/>
          <a:ext cx="1992635" cy="1071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D0DBA4-359D-4A61-A437-46D701EA12E5}">
      <dsp:nvSpPr>
        <dsp:cNvPr id="0" name=""/>
        <dsp:cNvSpPr/>
      </dsp:nvSpPr>
      <dsp:spPr>
        <a:xfrm rot="5400000">
          <a:off x="1040955" y="585937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kern="1200" dirty="0">
              <a:solidFill>
                <a:srgbClr val="E9F2F9"/>
              </a:solidFill>
            </a:rPr>
            <a:t>User </a:t>
          </a:r>
          <a:r>
            <a:rPr lang="pl-PL" sz="2300" kern="1200" dirty="0" err="1">
              <a:solidFill>
                <a:srgbClr val="E9F2F9"/>
              </a:solidFill>
            </a:rPr>
            <a:t>accounts</a:t>
          </a:r>
          <a:endParaRPr lang="en-GB" sz="2300" kern="1200" dirty="0">
            <a:solidFill>
              <a:srgbClr val="E9F2F9"/>
            </a:solidFill>
          </a:endParaRPr>
        </a:p>
      </dsp:txBody>
      <dsp:txXfrm rot="-5400000">
        <a:off x="1399084" y="748122"/>
        <a:ext cx="1069257" cy="1229030"/>
      </dsp:txXfrm>
    </dsp:sp>
    <dsp:sp modelId="{33E65DAF-1B9F-4EA5-B690-4FEA46518A9E}">
      <dsp:nvSpPr>
        <dsp:cNvPr id="0" name=""/>
        <dsp:cNvSpPr/>
      </dsp:nvSpPr>
      <dsp:spPr>
        <a:xfrm rot="5400000">
          <a:off x="1876577" y="2101483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 err="1">
              <a:solidFill>
                <a:srgbClr val="E9F2F9"/>
              </a:solidFill>
            </a:rPr>
            <a:t>More</a:t>
          </a:r>
          <a:r>
            <a:rPr lang="pl-PL" sz="2400" kern="1200" dirty="0">
              <a:solidFill>
                <a:srgbClr val="E9F2F9"/>
              </a:solidFill>
            </a:rPr>
            <a:t> </a:t>
          </a:r>
          <a:r>
            <a:rPr lang="pl-PL" sz="2400" kern="1200" dirty="0" err="1">
              <a:solidFill>
                <a:srgbClr val="E9F2F9"/>
              </a:solidFill>
            </a:rPr>
            <a:t>games</a:t>
          </a:r>
          <a:endParaRPr lang="en-GB" sz="2400" kern="1200" dirty="0">
            <a:solidFill>
              <a:srgbClr val="E9F2F9"/>
            </a:solidFill>
          </a:endParaRPr>
        </a:p>
      </dsp:txBody>
      <dsp:txXfrm rot="-5400000">
        <a:off x="2234706" y="2263668"/>
        <a:ext cx="1069257" cy="1229030"/>
      </dsp:txXfrm>
    </dsp:sp>
    <dsp:sp modelId="{190E75D3-D8D5-4CB0-AF64-841208FBFC17}">
      <dsp:nvSpPr>
        <dsp:cNvPr id="0" name=""/>
        <dsp:cNvSpPr/>
      </dsp:nvSpPr>
      <dsp:spPr>
        <a:xfrm>
          <a:off x="0" y="2342528"/>
          <a:ext cx="1928357" cy="1071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BFC3E8-7FDA-4A4F-B159-622257FD03D5}">
      <dsp:nvSpPr>
        <dsp:cNvPr id="0" name=""/>
        <dsp:cNvSpPr/>
      </dsp:nvSpPr>
      <dsp:spPr>
        <a:xfrm rot="5400000">
          <a:off x="3554248" y="2101483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 dirty="0" err="1">
              <a:solidFill>
                <a:srgbClr val="E9F2F9"/>
              </a:solidFill>
            </a:rPr>
            <a:t>Gambling</a:t>
          </a:r>
          <a:endParaRPr lang="en-GB" sz="2200" kern="1200" dirty="0">
            <a:solidFill>
              <a:srgbClr val="E9F2F9"/>
            </a:solidFill>
          </a:endParaRPr>
        </a:p>
      </dsp:txBody>
      <dsp:txXfrm rot="-5400000">
        <a:off x="3912377" y="2263668"/>
        <a:ext cx="1069257" cy="1229030"/>
      </dsp:txXfrm>
    </dsp:sp>
    <dsp:sp modelId="{775D8475-9244-43FA-824C-0D6AF065EBC5}">
      <dsp:nvSpPr>
        <dsp:cNvPr id="0" name=""/>
        <dsp:cNvSpPr/>
      </dsp:nvSpPr>
      <dsp:spPr>
        <a:xfrm rot="5400000">
          <a:off x="2718626" y="3617029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000" kern="1200" dirty="0">
              <a:solidFill>
                <a:srgbClr val="E9F2F9"/>
              </a:solidFill>
            </a:rPr>
            <a:t>User feedback</a:t>
          </a:r>
          <a:endParaRPr lang="en-GB" sz="2000" kern="1200" dirty="0">
            <a:solidFill>
              <a:srgbClr val="E9F2F9"/>
            </a:solidFill>
          </a:endParaRPr>
        </a:p>
      </dsp:txBody>
      <dsp:txXfrm rot="-5400000">
        <a:off x="3076755" y="3779214"/>
        <a:ext cx="1069257" cy="1229030"/>
      </dsp:txXfrm>
    </dsp:sp>
    <dsp:sp modelId="{8E7A7BC0-289D-450A-A9B1-3008AF93CFAA}">
      <dsp:nvSpPr>
        <dsp:cNvPr id="0" name=""/>
        <dsp:cNvSpPr/>
      </dsp:nvSpPr>
      <dsp:spPr>
        <a:xfrm>
          <a:off x="4435222" y="3858074"/>
          <a:ext cx="1992635" cy="1071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B0A05C-435B-4518-A6B7-8224403AFAB6}">
      <dsp:nvSpPr>
        <dsp:cNvPr id="0" name=""/>
        <dsp:cNvSpPr/>
      </dsp:nvSpPr>
      <dsp:spPr>
        <a:xfrm rot="5400000">
          <a:off x="1040955" y="3617029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kern="1200" dirty="0">
              <a:solidFill>
                <a:srgbClr val="E9F2F9"/>
              </a:solidFill>
            </a:rPr>
            <a:t>In-</a:t>
          </a:r>
          <a:r>
            <a:rPr lang="pl-PL" sz="2300" kern="1200" dirty="0" err="1">
              <a:solidFill>
                <a:srgbClr val="E9F2F9"/>
              </a:solidFill>
            </a:rPr>
            <a:t>game</a:t>
          </a:r>
          <a:r>
            <a:rPr lang="pl-PL" sz="2300" kern="1200" dirty="0">
              <a:solidFill>
                <a:srgbClr val="E9F2F9"/>
              </a:solidFill>
            </a:rPr>
            <a:t> </a:t>
          </a:r>
          <a:r>
            <a:rPr lang="pl-PL" sz="2300" kern="1200" dirty="0" err="1">
              <a:solidFill>
                <a:srgbClr val="E9F2F9"/>
              </a:solidFill>
            </a:rPr>
            <a:t>currency</a:t>
          </a:r>
          <a:endParaRPr lang="en-GB" sz="2300" kern="1200" dirty="0">
            <a:solidFill>
              <a:srgbClr val="E9F2F9"/>
            </a:solidFill>
          </a:endParaRPr>
        </a:p>
      </dsp:txBody>
      <dsp:txXfrm rot="-5400000">
        <a:off x="1399084" y="3779214"/>
        <a:ext cx="1069257" cy="12290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19545-7DE5-4A86-92A9-8359BF544CA0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5BD5B-7C7F-40EF-88A8-8A6B0C043B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6598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6D833-FF2E-4A4B-9E11-1EA3A43E3E75}" type="datetime1">
              <a:rPr lang="en-US" smtClean="0"/>
              <a:t>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468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B87-E35B-4119-9476-2BBADE564777}" type="datetime1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1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2395-7B3A-43DD-9DB3-EDBECF6DE303}" type="datetime1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45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E8D3-01E8-4211-A9E4-1CDA18F44320}" type="datetime1">
              <a:rPr lang="en-US" smtClean="0"/>
              <a:t>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34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03C3-116C-4307-9C6F-C175AD797968}" type="datetime1">
              <a:rPr lang="en-US" smtClean="0"/>
              <a:t>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60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7FE8F-AC37-453D-9653-6D06968B5C3F}" type="datetime1">
              <a:rPr lang="en-US" smtClean="0"/>
              <a:t>1/12/2021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37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60A5D-039C-4A9D-A24F-062BBDFFC654}" type="datetime1">
              <a:rPr lang="en-US" smtClean="0"/>
              <a:t>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526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DA8B-24D1-4C0D-821F-5A0D6FB52FD1}" type="datetime1">
              <a:rPr lang="en-US" smtClean="0"/>
              <a:t>1/12/2021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145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21A59-124D-47A2-AC42-C43F772F72C4}" type="datetime1">
              <a:rPr lang="en-US" smtClean="0"/>
              <a:t>1/12/2021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8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00B0-7AE6-4225-8C14-BD5F3FCA65E5}" type="datetime1">
              <a:rPr lang="en-US" smtClean="0"/>
              <a:t>1/12/2021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48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206053A-A218-4851-8BAC-6AC0623D984A}" type="datetime1">
              <a:rPr lang="en-US" smtClean="0"/>
              <a:t>1/12/2021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051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EF848B3-4490-4E5C-B814-082D511F6CC6}" type="datetime1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48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7C7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Create a Simple E-Learning Game #24">
            <a:extLst>
              <a:ext uri="{FF2B5EF4-FFF2-40B4-BE49-F238E27FC236}">
                <a16:creationId xmlns:a16="http://schemas.microsoft.com/office/drawing/2014/main" id="{0A763167-0E37-4D99-90BE-E4336CC7AE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-301" b="-301"/>
          <a:stretch/>
        </p:blipFill>
        <p:spPr bwMode="auto">
          <a:xfrm rot="20419914">
            <a:off x="7735563" y="4011920"/>
            <a:ext cx="4912373" cy="245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A8FAA88A-6C4A-43A0-AB32-2875C6E423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351287"/>
            <a:ext cx="8991600" cy="1645920"/>
          </a:xfrm>
        </p:spPr>
        <p:txBody>
          <a:bodyPr/>
          <a:lstStyle/>
          <a:p>
            <a:r>
              <a:rPr lang="pl-PL" dirty="0" err="1"/>
              <a:t>Group</a:t>
            </a:r>
            <a:r>
              <a:rPr lang="pl-PL" dirty="0"/>
              <a:t> 7 – Simple Games</a:t>
            </a:r>
            <a:endParaRPr lang="en-GB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66CF3BD1-F640-46B1-90DE-CBBD65183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6039" y="3240847"/>
            <a:ext cx="7639921" cy="1239894"/>
          </a:xfrm>
        </p:spPr>
        <p:txBody>
          <a:bodyPr/>
          <a:lstStyle/>
          <a:p>
            <a:r>
              <a:rPr lang="en-US" dirty="0"/>
              <a:t>ALFONS JANSSON</a:t>
            </a:r>
            <a:r>
              <a:rPr lang="pl-PL" dirty="0"/>
              <a:t>, </a:t>
            </a:r>
            <a:r>
              <a:rPr lang="en-GB" dirty="0"/>
              <a:t>FRANCESCO MOSCHELLA</a:t>
            </a:r>
            <a:r>
              <a:rPr lang="pl-PL" dirty="0"/>
              <a:t>, </a:t>
            </a:r>
            <a:r>
              <a:rPr lang="en-GB" dirty="0"/>
              <a:t>MICHAL SCHWOB</a:t>
            </a:r>
            <a:r>
              <a:rPr lang="pl-PL" dirty="0"/>
              <a:t>, </a:t>
            </a:r>
            <a:r>
              <a:rPr lang="en-GB" dirty="0"/>
              <a:t>ERNEST POKROPEK</a:t>
            </a:r>
            <a:r>
              <a:rPr lang="pl-PL" dirty="0"/>
              <a:t>, </a:t>
            </a:r>
            <a:r>
              <a:rPr lang="en-GB" dirty="0"/>
              <a:t>ZYLAN SHUKR</a:t>
            </a:r>
            <a:r>
              <a:rPr lang="pl-PL" dirty="0"/>
              <a:t>, </a:t>
            </a:r>
            <a:r>
              <a:rPr lang="en-GB" dirty="0"/>
              <a:t>MARKO TOMIĆ</a:t>
            </a:r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136B2179-FE94-4060-B94B-DAE93DCFD904}"/>
              </a:ext>
            </a:extLst>
          </p:cNvPr>
          <p:cNvSpPr/>
          <p:nvPr/>
        </p:nvSpPr>
        <p:spPr>
          <a:xfrm rot="754935">
            <a:off x="9913495" y="6057241"/>
            <a:ext cx="2509581" cy="866572"/>
          </a:xfrm>
          <a:prstGeom prst="rect">
            <a:avLst/>
          </a:prstGeom>
          <a:solidFill>
            <a:srgbClr val="7B9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Prostokąt 15">
            <a:extLst>
              <a:ext uri="{FF2B5EF4-FFF2-40B4-BE49-F238E27FC236}">
                <a16:creationId xmlns:a16="http://schemas.microsoft.com/office/drawing/2014/main" id="{BE7ABFB5-CC75-49B6-98F6-8860555F7A6B}"/>
              </a:ext>
            </a:extLst>
          </p:cNvPr>
          <p:cNvSpPr/>
          <p:nvPr/>
        </p:nvSpPr>
        <p:spPr>
          <a:xfrm rot="20102217">
            <a:off x="11291420" y="5736776"/>
            <a:ext cx="1260427" cy="993672"/>
          </a:xfrm>
          <a:prstGeom prst="rect">
            <a:avLst/>
          </a:prstGeom>
          <a:solidFill>
            <a:srgbClr val="7B9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0174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3F47E20B-1205-4238-A82B-90EF577F3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13567AC-EB9A-47A9-B6EC-B5BDB73B1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4726DB7-9B39-4458-B718-51A59389C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820010"/>
            <a:ext cx="3415288" cy="856390"/>
          </a:xfrm>
          <a:noFill/>
          <a:ln>
            <a:solidFill>
              <a:schemeClr val="bg1"/>
            </a:solidFill>
          </a:ln>
        </p:spPr>
        <p:txBody>
          <a:bodyPr vert="horz" lIns="274320" tIns="182880" rIns="274320" bIns="182880" rtlCol="0" anchor="ctr" anchorCtr="1">
            <a:normAutofit fontScale="90000"/>
          </a:bodyPr>
          <a:lstStyle/>
          <a:p>
            <a:r>
              <a:rPr lang="pl-PL" sz="3800" dirty="0">
                <a:solidFill>
                  <a:schemeClr val="bg1"/>
                </a:solidFill>
              </a:rPr>
              <a:t>IDEA</a:t>
            </a:r>
            <a:endParaRPr lang="en-US" sz="3800" dirty="0">
              <a:solidFill>
                <a:schemeClr val="bg1"/>
              </a:solidFill>
            </a:endParaRPr>
          </a:p>
        </p:txBody>
      </p:sp>
      <p:pic>
        <p:nvPicPr>
          <p:cNvPr id="5122" name="Picture 2" descr="Illustration of people with a joystick Free Vector">
            <a:extLst>
              <a:ext uri="{FF2B5EF4-FFF2-40B4-BE49-F238E27FC236}">
                <a16:creationId xmlns:a16="http://schemas.microsoft.com/office/drawing/2014/main" id="{09B1FBB5-1CB3-434B-B8A1-91A65FA750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97763" y="1020155"/>
            <a:ext cx="6250769" cy="4656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B2C82A5A-7B30-4126-BEA4-AF0FC71F3B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4310635"/>
              </p:ext>
            </p:extLst>
          </p:nvPr>
        </p:nvGraphicFramePr>
        <p:xfrm>
          <a:off x="384224" y="2102710"/>
          <a:ext cx="3921076" cy="38662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Symbol zastępczy numeru slajdu 13">
            <a:extLst>
              <a:ext uri="{FF2B5EF4-FFF2-40B4-BE49-F238E27FC236}">
                <a16:creationId xmlns:a16="http://schemas.microsoft.com/office/drawing/2014/main" id="{5DDF6084-207F-4EF9-9D4C-77E2C46C4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25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C7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75AD20F5-93B0-404A-B932-36E21F092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229" y="1271016"/>
            <a:ext cx="7409386" cy="43159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4726DB7-9B39-4458-B718-51A59389C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l-PL" sz="1600" dirty="0">
                <a:solidFill>
                  <a:srgbClr val="FFFFFF"/>
                </a:solidFill>
              </a:rPr>
              <a:t>UI Design</a:t>
            </a: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6152" name="Picture 8">
            <a:extLst>
              <a:ext uri="{FF2B5EF4-FFF2-40B4-BE49-F238E27FC236}">
                <a16:creationId xmlns:a16="http://schemas.microsoft.com/office/drawing/2014/main" id="{7000CB1C-FA35-4632-B071-8E5998214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6252">
            <a:off x="140615" y="6086363"/>
            <a:ext cx="1027463" cy="1205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ymbol zastępczy numeru slajdu 12">
            <a:extLst>
              <a:ext uri="{FF2B5EF4-FFF2-40B4-BE49-F238E27FC236}">
                <a16:creationId xmlns:a16="http://schemas.microsoft.com/office/drawing/2014/main" id="{D9E73594-C04A-4F08-BC1E-36F76CEE2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141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7CADA"/>
            </a:gs>
            <a:gs pos="46200">
              <a:srgbClr val="9DD2E2"/>
            </a:gs>
            <a:gs pos="100000">
              <a:srgbClr val="C2DFEF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obile games development isometric composition Free Vector">
            <a:extLst>
              <a:ext uri="{FF2B5EF4-FFF2-40B4-BE49-F238E27FC236}">
                <a16:creationId xmlns:a16="http://schemas.microsoft.com/office/drawing/2014/main" id="{C760A49F-5678-4C9E-8AD1-6531FFFD06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430"/>
          <a:stretch/>
        </p:blipFill>
        <p:spPr bwMode="auto">
          <a:xfrm>
            <a:off x="-1" y="-1"/>
            <a:ext cx="75377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ymbol zastępczy zawartości 2">
            <a:extLst>
              <a:ext uri="{FF2B5EF4-FFF2-40B4-BE49-F238E27FC236}">
                <a16:creationId xmlns:a16="http://schemas.microsoft.com/office/drawing/2014/main" id="{19A2644A-EBFC-4F66-8513-AC37EBB96711}"/>
              </a:ext>
            </a:extLst>
          </p:cNvPr>
          <p:cNvSpPr txBox="1">
            <a:spLocks/>
          </p:cNvSpPr>
          <p:nvPr/>
        </p:nvSpPr>
        <p:spPr>
          <a:xfrm>
            <a:off x="8219926" y="1822672"/>
            <a:ext cx="3415288" cy="32126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3800" cap="all" spc="200" dirty="0">
                <a:solidFill>
                  <a:srgbClr val="F8BF62"/>
                </a:solidFill>
                <a:latin typeface="+mj-lt"/>
                <a:ea typeface="+mj-ea"/>
                <a:cs typeface="+mj-cs"/>
              </a:rPr>
              <a:t>Kotlin</a:t>
            </a:r>
          </a:p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3800" cap="all" spc="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Python</a:t>
            </a:r>
          </a:p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3800" cap="all" spc="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PHP</a:t>
            </a:r>
          </a:p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3800" cap="all" spc="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SQL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A7BDF96C-D7D9-4484-BDFB-6883D5002424}"/>
              </a:ext>
            </a:extLst>
          </p:cNvPr>
          <p:cNvSpPr txBox="1"/>
          <p:nvPr/>
        </p:nvSpPr>
        <p:spPr>
          <a:xfrm>
            <a:off x="8084457" y="1361007"/>
            <a:ext cx="4760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TECHNOLOGIES USED</a:t>
            </a:r>
            <a:endParaRPr lang="en-GB" sz="2400" dirty="0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89EE88F8-5DE2-45A3-9900-18EE9B745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159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71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7229BA-F44B-4449-BA72-92DB8A6E5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Available</a:t>
            </a:r>
            <a:r>
              <a:rPr lang="pl-PL" dirty="0"/>
              <a:t> </a:t>
            </a:r>
            <a:r>
              <a:rPr lang="pl-PL" dirty="0" err="1"/>
              <a:t>games</a:t>
            </a:r>
            <a:endParaRPr lang="en-GB" dirty="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7E87C1E8-778C-4369-9E6E-613623A6B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86514"/>
            <a:ext cx="3968995" cy="2271486"/>
          </a:xfrm>
          <a:prstGeom prst="rect">
            <a:avLst/>
          </a:prstGeo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5C76F9B-E85B-4C0E-B34E-7AFBC277BF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6508813"/>
              </p:ext>
            </p:extLst>
          </p:nvPr>
        </p:nvGraphicFramePr>
        <p:xfrm>
          <a:off x="2392825" y="2300057"/>
          <a:ext cx="7406350" cy="31428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1B7B8B61-76EF-492A-8098-A141D6BC1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007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5B6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A22A01D4-7C83-46E9-A57F-A9B3E430C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1268" name="Picture 4" descr="App development concept with flat design Free Vector">
            <a:extLst>
              <a:ext uri="{FF2B5EF4-FFF2-40B4-BE49-F238E27FC236}">
                <a16:creationId xmlns:a16="http://schemas.microsoft.com/office/drawing/2014/main" id="{B42E3331-DD52-420D-A874-DB1B2942D9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68"/>
          <a:stretch/>
        </p:blipFill>
        <p:spPr bwMode="auto">
          <a:xfrm>
            <a:off x="3835400" y="529265"/>
            <a:ext cx="4521200" cy="424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ytuł 1">
            <a:extLst>
              <a:ext uri="{FF2B5EF4-FFF2-40B4-BE49-F238E27FC236}">
                <a16:creationId xmlns:a16="http://schemas.microsoft.com/office/drawing/2014/main" id="{00F64C1A-13F9-4250-A354-E46A72E99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286" y="4776145"/>
            <a:ext cx="3991428" cy="1139879"/>
          </a:xfrm>
          <a:solidFill>
            <a:srgbClr val="95B6C9"/>
          </a:solidFill>
          <a:ln>
            <a:solidFill>
              <a:schemeClr val="bg1"/>
            </a:solidFill>
          </a:ln>
        </p:spPr>
        <p:txBody>
          <a:bodyPr/>
          <a:lstStyle/>
          <a:p>
            <a:r>
              <a:rPr lang="pl-PL" dirty="0">
                <a:solidFill>
                  <a:srgbClr val="E9F2F9"/>
                </a:solidFill>
              </a:rPr>
              <a:t>DEMO</a:t>
            </a:r>
            <a:endParaRPr lang="en-GB" dirty="0">
              <a:solidFill>
                <a:srgbClr val="E9F2F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487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A8AFF"/>
            </a:gs>
            <a:gs pos="100000">
              <a:srgbClr val="7A8AFF"/>
            </a:gs>
            <a:gs pos="59000">
              <a:srgbClr val="7A8AFF"/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App development illustration Free Vector">
            <a:extLst>
              <a:ext uri="{FF2B5EF4-FFF2-40B4-BE49-F238E27FC236}">
                <a16:creationId xmlns:a16="http://schemas.microsoft.com/office/drawing/2014/main" id="{F8AA59AD-C09E-4F42-8279-2054F7E73A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7" b="9456"/>
          <a:stretch/>
        </p:blipFill>
        <p:spPr bwMode="auto">
          <a:xfrm>
            <a:off x="6516914" y="3264917"/>
            <a:ext cx="5675086" cy="359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ytuł 1">
            <a:extLst>
              <a:ext uri="{FF2B5EF4-FFF2-40B4-BE49-F238E27FC236}">
                <a16:creationId xmlns:a16="http://schemas.microsoft.com/office/drawing/2014/main" id="{563D2EB0-5177-401C-B284-1CB5CC7C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8344" y="274320"/>
            <a:ext cx="3991428" cy="1139879"/>
          </a:xfrm>
        </p:spPr>
        <p:txBody>
          <a:bodyPr/>
          <a:lstStyle/>
          <a:p>
            <a:r>
              <a:rPr lang="pl-PL" dirty="0"/>
              <a:t>Technical </a:t>
            </a:r>
            <a:r>
              <a:rPr lang="pl-PL" dirty="0" err="1"/>
              <a:t>stuff</a:t>
            </a:r>
            <a:endParaRPr lang="en-GB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9EC5C57E-FB97-46A9-B30D-A880DFEE10EF}"/>
              </a:ext>
            </a:extLst>
          </p:cNvPr>
          <p:cNvSpPr txBox="1"/>
          <p:nvPr/>
        </p:nvSpPr>
        <p:spPr>
          <a:xfrm>
            <a:off x="722518" y="1536174"/>
            <a:ext cx="454297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800" dirty="0" err="1">
                <a:solidFill>
                  <a:schemeClr val="bg1"/>
                </a:solidFill>
                <a:latin typeface="+mj-lt"/>
              </a:rPr>
              <a:t>Multiplayer</a:t>
            </a:r>
            <a:endParaRPr lang="pl-PL" sz="4800" dirty="0">
              <a:solidFill>
                <a:schemeClr val="bg1"/>
              </a:solidFill>
              <a:latin typeface="+mj-lt"/>
            </a:endParaRPr>
          </a:p>
          <a:p>
            <a:r>
              <a:rPr lang="pl-PL" sz="4800" dirty="0" err="1">
                <a:solidFill>
                  <a:schemeClr val="bg1"/>
                </a:solidFill>
                <a:latin typeface="+mj-lt"/>
              </a:rPr>
              <a:t>Communication</a:t>
            </a:r>
            <a:endParaRPr lang="pl-PL" sz="4800" dirty="0">
              <a:solidFill>
                <a:schemeClr val="bg1"/>
              </a:solidFill>
              <a:latin typeface="+mj-lt"/>
            </a:endParaRPr>
          </a:p>
          <a:p>
            <a:r>
              <a:rPr lang="pl-PL" sz="48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Pinging</a:t>
            </a:r>
            <a:endParaRPr lang="pl-PL" sz="4800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</a:endParaRPr>
          </a:p>
          <a:p>
            <a:r>
              <a:rPr lang="pl-PL" sz="4800" dirty="0" err="1">
                <a:solidFill>
                  <a:schemeClr val="bg1"/>
                </a:solidFill>
                <a:latin typeface="+mj-lt"/>
              </a:rPr>
              <a:t>Bots</a:t>
            </a:r>
            <a:endParaRPr lang="pl-PL" sz="4800" dirty="0">
              <a:solidFill>
                <a:schemeClr val="bg1"/>
              </a:solidFill>
              <a:latin typeface="+mj-lt"/>
            </a:endParaRPr>
          </a:p>
          <a:p>
            <a:r>
              <a:rPr lang="pl-PL" sz="4800" dirty="0">
                <a:solidFill>
                  <a:schemeClr val="bg1"/>
                </a:solidFill>
                <a:latin typeface="+mj-lt"/>
              </a:rPr>
              <a:t>Music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4A9AB98-DF13-4224-B46B-30C57D0E0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AA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00E1C9C1-FA77-44EE-9DA9-96AF9DCDD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" b="9016"/>
          <a:stretch/>
        </p:blipFill>
        <p:spPr>
          <a:xfrm>
            <a:off x="58274" y="0"/>
            <a:ext cx="7537704" cy="6858000"/>
          </a:xfrm>
          <a:prstGeom prst="rect">
            <a:avLst/>
          </a:prstGeom>
        </p:spPr>
      </p:pic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7578196-FAF0-4234-8391-E92D219ED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Tytuł 1">
            <a:extLst>
              <a:ext uri="{FF2B5EF4-FFF2-40B4-BE49-F238E27FC236}">
                <a16:creationId xmlns:a16="http://schemas.microsoft.com/office/drawing/2014/main" id="{BCE868F9-1447-4F2A-90F3-92C198AD0443}"/>
              </a:ext>
            </a:extLst>
          </p:cNvPr>
          <p:cNvSpPr txBox="1">
            <a:spLocks/>
          </p:cNvSpPr>
          <p:nvPr/>
        </p:nvSpPr>
        <p:spPr bwMode="black">
          <a:xfrm>
            <a:off x="7802444" y="179978"/>
            <a:ext cx="3701579" cy="1052287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l-PL" dirty="0" err="1">
                <a:solidFill>
                  <a:schemeClr val="tx1"/>
                </a:solidFill>
              </a:rPr>
              <a:t>Future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plans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CC2E744A-21E3-4D6A-8F09-91D4ABF3B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7755533"/>
              </p:ext>
            </p:extLst>
          </p:nvPr>
        </p:nvGraphicFramePr>
        <p:xfrm>
          <a:off x="6813473" y="706122"/>
          <a:ext cx="6427858" cy="5756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708139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2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8" name="Picture 8" descr="People with smartphones using mobile banking app Free Vector">
            <a:extLst>
              <a:ext uri="{FF2B5EF4-FFF2-40B4-BE49-F238E27FC236}">
                <a16:creationId xmlns:a16="http://schemas.microsoft.com/office/drawing/2014/main" id="{A90C61AB-C04E-491F-A589-80AC4BAB1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675" y="2062389"/>
            <a:ext cx="5962650" cy="4094331"/>
          </a:xfrm>
          <a:prstGeom prst="rect">
            <a:avLst/>
          </a:prstGeom>
          <a:solidFill>
            <a:srgbClr val="E9F2F9"/>
          </a:solidFill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DBC34206-5446-4928-9BDA-EE1A909FF1CE}"/>
              </a:ext>
            </a:extLst>
          </p:cNvPr>
          <p:cNvSpPr txBox="1"/>
          <p:nvPr/>
        </p:nvSpPr>
        <p:spPr>
          <a:xfrm>
            <a:off x="3497943" y="1046726"/>
            <a:ext cx="51961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Thank</a:t>
            </a:r>
            <a:r>
              <a:rPr lang="pl-PL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pl-PL" sz="6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you</a:t>
            </a:r>
            <a:r>
              <a:rPr lang="pl-PL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!</a:t>
            </a:r>
            <a:endParaRPr lang="en-GB" sz="6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72E94E5F-10ED-4D07-8C39-A20EA16C1AA3}"/>
              </a:ext>
            </a:extLst>
          </p:cNvPr>
          <p:cNvSpPr txBox="1"/>
          <p:nvPr/>
        </p:nvSpPr>
        <p:spPr>
          <a:xfrm>
            <a:off x="3497943" y="5864332"/>
            <a:ext cx="51961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200" dirty="0" err="1">
                <a:solidFill>
                  <a:srgbClr val="FFC000"/>
                </a:solidFill>
              </a:rPr>
              <a:t>Questions</a:t>
            </a:r>
            <a:r>
              <a:rPr lang="pl-PL" sz="3200" dirty="0">
                <a:solidFill>
                  <a:srgbClr val="FFC000"/>
                </a:solidFill>
              </a:rPr>
              <a:t>?</a:t>
            </a:r>
            <a:endParaRPr lang="en-GB" sz="3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1104320"/>
      </p:ext>
    </p:extLst>
  </p:cSld>
  <p:clrMapOvr>
    <a:masterClrMapping/>
  </p:clrMapOvr>
</p:sld>
</file>

<file path=ppt/theme/theme1.xml><?xml version="1.0" encoding="utf-8"?>
<a:theme xmlns:a="http://schemas.openxmlformats.org/drawingml/2006/main" name="Paczka">
  <a:themeElements>
    <a:clrScheme name="Paczka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czka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czka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85</Words>
  <Application>Microsoft Office PowerPoint</Application>
  <PresentationFormat>Panoramiczny</PresentationFormat>
  <Paragraphs>41</Paragraphs>
  <Slides>9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MT</vt:lpstr>
      <vt:lpstr>Paczka</vt:lpstr>
      <vt:lpstr>Group 7 – Simple Games</vt:lpstr>
      <vt:lpstr>IDEA</vt:lpstr>
      <vt:lpstr>UI Design</vt:lpstr>
      <vt:lpstr>Prezentacja programu PowerPoint</vt:lpstr>
      <vt:lpstr>Available games</vt:lpstr>
      <vt:lpstr>DEMO</vt:lpstr>
      <vt:lpstr>Technical stuff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7 – Simple Games</dc:title>
  <dc:creator>Ernest Pokropek</dc:creator>
  <cp:lastModifiedBy>Ernest Pokropek</cp:lastModifiedBy>
  <cp:revision>47</cp:revision>
  <dcterms:created xsi:type="dcterms:W3CDTF">2021-01-12T18:33:46Z</dcterms:created>
  <dcterms:modified xsi:type="dcterms:W3CDTF">2021-01-12T23:45:45Z</dcterms:modified>
</cp:coreProperties>
</file>